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3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62" r:id="rId5"/>
    <p:sldId id="259" r:id="rId6"/>
    <p:sldId id="261" r:id="rId7"/>
    <p:sldId id="263" r:id="rId8"/>
    <p:sldId id="264" r:id="rId9"/>
    <p:sldId id="265" r:id="rId10"/>
    <p:sldId id="267" r:id="rId11"/>
    <p:sldId id="266" r:id="rId12"/>
    <p:sldId id="272" r:id="rId13"/>
    <p:sldId id="273" r:id="rId14"/>
    <p:sldId id="274" r:id="rId15"/>
    <p:sldId id="275" r:id="rId16"/>
    <p:sldId id="276" r:id="rId17"/>
    <p:sldId id="271" r:id="rId18"/>
    <p:sldId id="277" r:id="rId19"/>
    <p:sldId id="278" r:id="rId20"/>
    <p:sldId id="279" r:id="rId21"/>
    <p:sldId id="280" r:id="rId22"/>
  </p:sldIdLst>
  <p:sldSz cx="9144000" cy="5143500" type="screen16x9"/>
  <p:notesSz cx="7019925" cy="9305925"/>
  <p:embeddedFontLst>
    <p:embeddedFont>
      <p:font typeface="Arial Narrow" panose="020B0606020202030204" pitchFamily="3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Times" panose="02020603050405020304" pitchFamily="18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2F72E88-DA2A-F3F8-F370-5F4232FDBD63}" name="Leguizamo, David F" initials="LF" userId="S::dfl@iastate.edu::43357dd3-234b-42e8-8690-66e8caf87ea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4A2AF7-5EE7-C941-A8EE-07BE5728404F}" v="64" dt="2022-12-07T14:26:03.427"/>
    <p1510:client id="{143B4D62-07FC-4C65-9101-061C01D3B878}" v="45" dt="2022-12-07T14:58:46.1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777" y="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guizamo, David F" userId="43357dd3-234b-42e8-8690-66e8caf87ea7" providerId="ADAL" clId="{004A2AF7-5EE7-C941-A8EE-07BE5728404F}"/>
    <pc:docChg chg="custSel addSld modSld">
      <pc:chgData name="Leguizamo, David F" userId="43357dd3-234b-42e8-8690-66e8caf87ea7" providerId="ADAL" clId="{004A2AF7-5EE7-C941-A8EE-07BE5728404F}" dt="2022-12-07T14:26:03.427" v="64" actId="20577"/>
      <pc:docMkLst>
        <pc:docMk/>
      </pc:docMkLst>
      <pc:sldChg chg="addSp modSp">
        <pc:chgData name="Leguizamo, David F" userId="43357dd3-234b-42e8-8690-66e8caf87ea7" providerId="ADAL" clId="{004A2AF7-5EE7-C941-A8EE-07BE5728404F}" dt="2022-12-07T14:22:00.287" v="43" actId="1076"/>
        <pc:sldMkLst>
          <pc:docMk/>
          <pc:sldMk cId="3213993675" sldId="278"/>
        </pc:sldMkLst>
        <pc:picChg chg="add mod">
          <ac:chgData name="Leguizamo, David F" userId="43357dd3-234b-42e8-8690-66e8caf87ea7" providerId="ADAL" clId="{004A2AF7-5EE7-C941-A8EE-07BE5728404F}" dt="2022-12-07T14:22:00.287" v="43" actId="1076"/>
          <ac:picMkLst>
            <pc:docMk/>
            <pc:sldMk cId="3213993675" sldId="278"/>
            <ac:picMk id="4" creationId="{86439B3D-D9CB-B4D6-C8C0-6AA39B35D742}"/>
          </ac:picMkLst>
        </pc:picChg>
      </pc:sldChg>
      <pc:sldChg chg="modSp">
        <pc:chgData name="Leguizamo, David F" userId="43357dd3-234b-42e8-8690-66e8caf87ea7" providerId="ADAL" clId="{004A2AF7-5EE7-C941-A8EE-07BE5728404F}" dt="2022-12-07T14:26:03.427" v="64" actId="20577"/>
        <pc:sldMkLst>
          <pc:docMk/>
          <pc:sldMk cId="3308452783" sldId="279"/>
        </pc:sldMkLst>
        <pc:spChg chg="mod">
          <ac:chgData name="Leguizamo, David F" userId="43357dd3-234b-42e8-8690-66e8caf87ea7" providerId="ADAL" clId="{004A2AF7-5EE7-C941-A8EE-07BE5728404F}" dt="2022-12-07T14:26:03.427" v="64" actId="20577"/>
          <ac:spMkLst>
            <pc:docMk/>
            <pc:sldMk cId="3308452783" sldId="279"/>
            <ac:spMk id="3" creationId="{FB83F59A-CCDC-84D7-FFAF-40B9D9D565A0}"/>
          </ac:spMkLst>
        </pc:spChg>
      </pc:sldChg>
      <pc:sldChg chg="addSp delSp modSp new">
        <pc:chgData name="Leguizamo, David F" userId="43357dd3-234b-42e8-8690-66e8caf87ea7" providerId="ADAL" clId="{004A2AF7-5EE7-C941-A8EE-07BE5728404F}" dt="2022-12-07T14:17:58.685" v="39" actId="1076"/>
        <pc:sldMkLst>
          <pc:docMk/>
          <pc:sldMk cId="2916272844" sldId="280"/>
        </pc:sldMkLst>
        <pc:spChg chg="mod">
          <ac:chgData name="Leguizamo, David F" userId="43357dd3-234b-42e8-8690-66e8caf87ea7" providerId="ADAL" clId="{004A2AF7-5EE7-C941-A8EE-07BE5728404F}" dt="2022-12-07T14:16:58.027" v="28" actId="20577"/>
          <ac:spMkLst>
            <pc:docMk/>
            <pc:sldMk cId="2916272844" sldId="280"/>
            <ac:spMk id="2" creationId="{E86474C5-AD79-5FCA-18C5-5E60693DFDAA}"/>
          </ac:spMkLst>
        </pc:spChg>
        <pc:spChg chg="del">
          <ac:chgData name="Leguizamo, David F" userId="43357dd3-234b-42e8-8690-66e8caf87ea7" providerId="ADAL" clId="{004A2AF7-5EE7-C941-A8EE-07BE5728404F}" dt="2022-12-07T14:17:04.180" v="29" actId="478"/>
          <ac:spMkLst>
            <pc:docMk/>
            <pc:sldMk cId="2916272844" sldId="280"/>
            <ac:spMk id="3" creationId="{A32E7223-3076-3270-0C3B-BF1C1AF5D827}"/>
          </ac:spMkLst>
        </pc:spChg>
        <pc:picChg chg="add mod">
          <ac:chgData name="Leguizamo, David F" userId="43357dd3-234b-42e8-8690-66e8caf87ea7" providerId="ADAL" clId="{004A2AF7-5EE7-C941-A8EE-07BE5728404F}" dt="2022-12-07T14:17:47.755" v="36" actId="1076"/>
          <ac:picMkLst>
            <pc:docMk/>
            <pc:sldMk cId="2916272844" sldId="280"/>
            <ac:picMk id="4" creationId="{B2A3C79A-E63D-C818-84F5-DF195675B935}"/>
          </ac:picMkLst>
        </pc:picChg>
        <pc:picChg chg="add mod">
          <ac:chgData name="Leguizamo, David F" userId="43357dd3-234b-42e8-8690-66e8caf87ea7" providerId="ADAL" clId="{004A2AF7-5EE7-C941-A8EE-07BE5728404F}" dt="2022-12-07T14:17:58.685" v="39" actId="1076"/>
          <ac:picMkLst>
            <pc:docMk/>
            <pc:sldMk cId="2916272844" sldId="280"/>
            <ac:picMk id="5" creationId="{C7403760-6F2B-D951-1B42-8280BD61F49D}"/>
          </ac:picMkLst>
        </pc:picChg>
      </pc:sldChg>
    </pc:docChg>
  </pc:docChgLst>
  <pc:docChgLst>
    <pc:chgData name="David Leguizamo" userId="43357dd3-234b-42e8-8690-66e8caf87ea7" providerId="ADAL" clId="{AB30D78F-C6C8-4ED2-8781-8A23E337DC61}"/>
    <pc:docChg chg="undo redo custSel addSld delSld modSld sldOrd">
      <pc:chgData name="David Leguizamo" userId="43357dd3-234b-42e8-8690-66e8caf87ea7" providerId="ADAL" clId="{AB30D78F-C6C8-4ED2-8781-8A23E337DC61}" dt="2022-10-19T04:48:36.862" v="4133" actId="20577"/>
      <pc:docMkLst>
        <pc:docMk/>
      </pc:docMkLst>
      <pc:sldChg chg="delSp modSp mod">
        <pc:chgData name="David Leguizamo" userId="43357dd3-234b-42e8-8690-66e8caf87ea7" providerId="ADAL" clId="{AB30D78F-C6C8-4ED2-8781-8A23E337DC61}" dt="2022-09-14T00:52:15.565" v="62" actId="14100"/>
        <pc:sldMkLst>
          <pc:docMk/>
          <pc:sldMk cId="0" sldId="256"/>
        </pc:sldMkLst>
        <pc:spChg chg="mod">
          <ac:chgData name="David Leguizamo" userId="43357dd3-234b-42e8-8690-66e8caf87ea7" providerId="ADAL" clId="{AB30D78F-C6C8-4ED2-8781-8A23E337DC61}" dt="2022-09-14T00:52:15.565" v="62" actId="14100"/>
          <ac:spMkLst>
            <pc:docMk/>
            <pc:sldMk cId="0" sldId="256"/>
            <ac:spMk id="60" creationId="{00000000-0000-0000-0000-000000000000}"/>
          </ac:spMkLst>
        </pc:spChg>
        <pc:picChg chg="del">
          <ac:chgData name="David Leguizamo" userId="43357dd3-234b-42e8-8690-66e8caf87ea7" providerId="ADAL" clId="{AB30D78F-C6C8-4ED2-8781-8A23E337DC61}" dt="2022-09-14T00:52:12.351" v="61" actId="478"/>
          <ac:picMkLst>
            <pc:docMk/>
            <pc:sldMk cId="0" sldId="256"/>
            <ac:picMk id="62" creationId="{00000000-0000-0000-0000-000000000000}"/>
          </ac:picMkLst>
        </pc:picChg>
      </pc:sldChg>
      <pc:sldChg chg="addSp delSp modSp mod">
        <pc:chgData name="David Leguizamo" userId="43357dd3-234b-42e8-8690-66e8caf87ea7" providerId="ADAL" clId="{AB30D78F-C6C8-4ED2-8781-8A23E337DC61}" dt="2022-09-14T01:02:56.147" v="458" actId="1076"/>
        <pc:sldMkLst>
          <pc:docMk/>
          <pc:sldMk cId="0" sldId="257"/>
        </pc:sldMkLst>
        <pc:spChg chg="del">
          <ac:chgData name="David Leguizamo" userId="43357dd3-234b-42e8-8690-66e8caf87ea7" providerId="ADAL" clId="{AB30D78F-C6C8-4ED2-8781-8A23E337DC61}" dt="2022-09-14T00:54:49.508" v="67" actId="478"/>
          <ac:spMkLst>
            <pc:docMk/>
            <pc:sldMk cId="0" sldId="257"/>
            <ac:spMk id="2" creationId="{1A397E2B-970A-CA59-B84E-BD1A54976B51}"/>
          </ac:spMkLst>
        </pc:spChg>
        <pc:spChg chg="del">
          <ac:chgData name="David Leguizamo" userId="43357dd3-234b-42e8-8690-66e8caf87ea7" providerId="ADAL" clId="{AB30D78F-C6C8-4ED2-8781-8A23E337DC61}" dt="2022-09-14T00:54:48.063" v="66" actId="478"/>
          <ac:spMkLst>
            <pc:docMk/>
            <pc:sldMk cId="0" sldId="257"/>
            <ac:spMk id="3" creationId="{AA7E95CE-5901-6EAC-56C6-EFA9BB84FDDE}"/>
          </ac:spMkLst>
        </pc:spChg>
        <pc:spChg chg="mod">
          <ac:chgData name="David Leguizamo" userId="43357dd3-234b-42e8-8690-66e8caf87ea7" providerId="ADAL" clId="{AB30D78F-C6C8-4ED2-8781-8A23E337DC61}" dt="2022-09-14T00:55:24.805" v="121" actId="20577"/>
          <ac:spMkLst>
            <pc:docMk/>
            <pc:sldMk cId="0" sldId="257"/>
            <ac:spMk id="5" creationId="{5A3D926D-8877-B233-2505-A8756A80B884}"/>
          </ac:spMkLst>
        </pc:spChg>
        <pc:spChg chg="del mod">
          <ac:chgData name="David Leguizamo" userId="43357dd3-234b-42e8-8690-66e8caf87ea7" providerId="ADAL" clId="{AB30D78F-C6C8-4ED2-8781-8A23E337DC61}" dt="2022-09-14T01:01:11.236" v="423" actId="478"/>
          <ac:spMkLst>
            <pc:docMk/>
            <pc:sldMk cId="0" sldId="257"/>
            <ac:spMk id="7" creationId="{DEF7B9F8-BF8D-07DB-8A9B-02CCB0C88F7B}"/>
          </ac:spMkLst>
        </pc:spChg>
        <pc:graphicFrameChg chg="add del mod">
          <ac:chgData name="David Leguizamo" userId="43357dd3-234b-42e8-8690-66e8caf87ea7" providerId="ADAL" clId="{AB30D78F-C6C8-4ED2-8781-8A23E337DC61}" dt="2022-09-14T01:01:14.883" v="425"/>
          <ac:graphicFrameMkLst>
            <pc:docMk/>
            <pc:sldMk cId="0" sldId="257"/>
            <ac:graphicFrameMk id="4" creationId="{A30ED980-B3A3-73F1-B665-49BE6F321714}"/>
          </ac:graphicFrameMkLst>
        </pc:graphicFrameChg>
        <pc:graphicFrameChg chg="add mod modGraphic">
          <ac:chgData name="David Leguizamo" userId="43357dd3-234b-42e8-8690-66e8caf87ea7" providerId="ADAL" clId="{AB30D78F-C6C8-4ED2-8781-8A23E337DC61}" dt="2022-09-14T01:02:48.012" v="456" actId="404"/>
          <ac:graphicFrameMkLst>
            <pc:docMk/>
            <pc:sldMk cId="0" sldId="257"/>
            <ac:graphicFrameMk id="8" creationId="{43917EC9-6D90-96BD-EF37-5722A2ACFEBC}"/>
          </ac:graphicFrameMkLst>
        </pc:graphicFrameChg>
        <pc:picChg chg="del">
          <ac:chgData name="David Leguizamo" userId="43357dd3-234b-42e8-8690-66e8caf87ea7" providerId="ADAL" clId="{AB30D78F-C6C8-4ED2-8781-8A23E337DC61}" dt="2022-09-14T00:54:45.500" v="65" actId="478"/>
          <ac:picMkLst>
            <pc:docMk/>
            <pc:sldMk cId="0" sldId="257"/>
            <ac:picMk id="6" creationId="{58FE7736-236F-A943-021D-8DDE1E4C157B}"/>
          </ac:picMkLst>
        </pc:picChg>
        <pc:picChg chg="add del mod">
          <ac:chgData name="David Leguizamo" userId="43357dd3-234b-42e8-8690-66e8caf87ea7" providerId="ADAL" clId="{AB30D78F-C6C8-4ED2-8781-8A23E337DC61}" dt="2022-09-14T01:01:14.883" v="425"/>
          <ac:picMkLst>
            <pc:docMk/>
            <pc:sldMk cId="0" sldId="257"/>
            <ac:picMk id="1025" creationId="{E3CF69B7-A72B-F0B6-3120-9C89092919E7}"/>
          </ac:picMkLst>
        </pc:picChg>
        <pc:picChg chg="add del mod">
          <ac:chgData name="David Leguizamo" userId="43357dd3-234b-42e8-8690-66e8caf87ea7" providerId="ADAL" clId="{AB30D78F-C6C8-4ED2-8781-8A23E337DC61}" dt="2022-09-14T01:01:14.883" v="425"/>
          <ac:picMkLst>
            <pc:docMk/>
            <pc:sldMk cId="0" sldId="257"/>
            <ac:picMk id="1026" creationId="{F869379D-512B-D8D6-DB5D-AF9E07A43330}"/>
          </ac:picMkLst>
        </pc:picChg>
        <pc:picChg chg="add del mod">
          <ac:chgData name="David Leguizamo" userId="43357dd3-234b-42e8-8690-66e8caf87ea7" providerId="ADAL" clId="{AB30D78F-C6C8-4ED2-8781-8A23E337DC61}" dt="2022-09-14T01:01:14.883" v="425"/>
          <ac:picMkLst>
            <pc:docMk/>
            <pc:sldMk cId="0" sldId="257"/>
            <ac:picMk id="1027" creationId="{E27DB798-2C5B-61F8-8CF3-F754A66019A9}"/>
          </ac:picMkLst>
        </pc:picChg>
        <pc:picChg chg="add mod">
          <ac:chgData name="David Leguizamo" userId="43357dd3-234b-42e8-8690-66e8caf87ea7" providerId="ADAL" clId="{AB30D78F-C6C8-4ED2-8781-8A23E337DC61}" dt="2022-09-14T01:02:36.376" v="452" actId="1076"/>
          <ac:picMkLst>
            <pc:docMk/>
            <pc:sldMk cId="0" sldId="257"/>
            <ac:picMk id="1028" creationId="{9479A48B-A318-7961-5117-1E1D20F918C8}"/>
          </ac:picMkLst>
        </pc:picChg>
        <pc:picChg chg="add mod">
          <ac:chgData name="David Leguizamo" userId="43357dd3-234b-42e8-8690-66e8caf87ea7" providerId="ADAL" clId="{AB30D78F-C6C8-4ED2-8781-8A23E337DC61}" dt="2022-09-14T01:02:53.169" v="457" actId="1076"/>
          <ac:picMkLst>
            <pc:docMk/>
            <pc:sldMk cId="0" sldId="257"/>
            <ac:picMk id="1029" creationId="{FD95A088-5590-0B13-BC2F-B3993AE37B41}"/>
          </ac:picMkLst>
        </pc:picChg>
        <pc:picChg chg="add mod">
          <ac:chgData name="David Leguizamo" userId="43357dd3-234b-42e8-8690-66e8caf87ea7" providerId="ADAL" clId="{AB30D78F-C6C8-4ED2-8781-8A23E337DC61}" dt="2022-09-14T01:02:56.147" v="458" actId="1076"/>
          <ac:picMkLst>
            <pc:docMk/>
            <pc:sldMk cId="0" sldId="257"/>
            <ac:picMk id="1030" creationId="{5B8C139E-4C24-C667-23E3-A2F618D83A4A}"/>
          </ac:picMkLst>
        </pc:picChg>
      </pc:sldChg>
      <pc:sldChg chg="addSp delSp modSp add mod">
        <pc:chgData name="David Leguizamo" userId="43357dd3-234b-42e8-8690-66e8caf87ea7" providerId="ADAL" clId="{AB30D78F-C6C8-4ED2-8781-8A23E337DC61}" dt="2022-09-14T01:16:52.839" v="1239" actId="20577"/>
        <pc:sldMkLst>
          <pc:docMk/>
          <pc:sldMk cId="1482629004" sldId="258"/>
        </pc:sldMkLst>
        <pc:spChg chg="add del mod">
          <ac:chgData name="David Leguizamo" userId="43357dd3-234b-42e8-8690-66e8caf87ea7" providerId="ADAL" clId="{AB30D78F-C6C8-4ED2-8781-8A23E337DC61}" dt="2022-09-14T01:16:24.688" v="1157"/>
          <ac:spMkLst>
            <pc:docMk/>
            <pc:sldMk cId="1482629004" sldId="258"/>
            <ac:spMk id="2" creationId="{6F243DBC-A946-4C2B-5F10-A0F4833FB8FF}"/>
          </ac:spMkLst>
        </pc:spChg>
        <pc:spChg chg="mod">
          <ac:chgData name="David Leguizamo" userId="43357dd3-234b-42e8-8690-66e8caf87ea7" providerId="ADAL" clId="{AB30D78F-C6C8-4ED2-8781-8A23E337DC61}" dt="2022-09-14T01:16:52.839" v="1239" actId="20577"/>
          <ac:spMkLst>
            <pc:docMk/>
            <pc:sldMk cId="1482629004" sldId="258"/>
            <ac:spMk id="5" creationId="{5A3D926D-8877-B233-2505-A8756A80B884}"/>
          </ac:spMkLst>
        </pc:spChg>
        <pc:spChg chg="mod">
          <ac:chgData name="David Leguizamo" userId="43357dd3-234b-42e8-8690-66e8caf87ea7" providerId="ADAL" clId="{AB30D78F-C6C8-4ED2-8781-8A23E337DC61}" dt="2022-09-14T01:16:23.199" v="1155" actId="20577"/>
          <ac:spMkLst>
            <pc:docMk/>
            <pc:sldMk cId="1482629004" sldId="258"/>
            <ac:spMk id="7" creationId="{DEF7B9F8-BF8D-07DB-8A9B-02CCB0C88F7B}"/>
          </ac:spMkLst>
        </pc:spChg>
      </pc:sldChg>
      <pc:sldChg chg="del">
        <pc:chgData name="David Leguizamo" userId="43357dd3-234b-42e8-8690-66e8caf87ea7" providerId="ADAL" clId="{AB30D78F-C6C8-4ED2-8781-8A23E337DC61}" dt="2022-09-14T00:50:51.359" v="0" actId="47"/>
        <pc:sldMkLst>
          <pc:docMk/>
          <pc:sldMk cId="1971095831" sldId="258"/>
        </pc:sldMkLst>
      </pc:sldChg>
      <pc:sldChg chg="new del">
        <pc:chgData name="David Leguizamo" userId="43357dd3-234b-42e8-8690-66e8caf87ea7" providerId="ADAL" clId="{AB30D78F-C6C8-4ED2-8781-8A23E337DC61}" dt="2022-09-14T01:00:24.266" v="343" actId="680"/>
        <pc:sldMkLst>
          <pc:docMk/>
          <pc:sldMk cId="3369507741" sldId="258"/>
        </pc:sldMkLst>
      </pc:sldChg>
      <pc:sldChg chg="del">
        <pc:chgData name="David Leguizamo" userId="43357dd3-234b-42e8-8690-66e8caf87ea7" providerId="ADAL" clId="{AB30D78F-C6C8-4ED2-8781-8A23E337DC61}" dt="2022-09-14T00:50:51.359" v="0" actId="47"/>
        <pc:sldMkLst>
          <pc:docMk/>
          <pc:sldMk cId="593775895" sldId="259"/>
        </pc:sldMkLst>
      </pc:sldChg>
      <pc:sldChg chg="addSp delSp modSp add mod">
        <pc:chgData name="David Leguizamo" userId="43357dd3-234b-42e8-8690-66e8caf87ea7" providerId="ADAL" clId="{AB30D78F-C6C8-4ED2-8781-8A23E337DC61}" dt="2022-09-14T04:01:52.820" v="1323" actId="478"/>
        <pc:sldMkLst>
          <pc:docMk/>
          <pc:sldMk cId="2484481148" sldId="259"/>
        </pc:sldMkLst>
        <pc:spChg chg="del mod">
          <ac:chgData name="David Leguizamo" userId="43357dd3-234b-42e8-8690-66e8caf87ea7" providerId="ADAL" clId="{AB30D78F-C6C8-4ED2-8781-8A23E337DC61}" dt="2022-09-14T04:01:09.638" v="1308" actId="478"/>
          <ac:spMkLst>
            <pc:docMk/>
            <pc:sldMk cId="2484481148" sldId="259"/>
            <ac:spMk id="5" creationId="{5A3D926D-8877-B233-2505-A8756A80B884}"/>
          </ac:spMkLst>
        </pc:spChg>
        <pc:spChg chg="del mod">
          <ac:chgData name="David Leguizamo" userId="43357dd3-234b-42e8-8690-66e8caf87ea7" providerId="ADAL" clId="{AB30D78F-C6C8-4ED2-8781-8A23E337DC61}" dt="2022-09-14T03:55:32.536" v="1292"/>
          <ac:spMkLst>
            <pc:docMk/>
            <pc:sldMk cId="2484481148" sldId="259"/>
            <ac:spMk id="7" creationId="{DEF7B9F8-BF8D-07DB-8A9B-02CCB0C88F7B}"/>
          </ac:spMkLst>
        </pc:spChg>
        <pc:spChg chg="add del mod">
          <ac:chgData name="David Leguizamo" userId="43357dd3-234b-42e8-8690-66e8caf87ea7" providerId="ADAL" clId="{AB30D78F-C6C8-4ED2-8781-8A23E337DC61}" dt="2022-09-14T04:01:52.820" v="1323" actId="478"/>
          <ac:spMkLst>
            <pc:docMk/>
            <pc:sldMk cId="2484481148" sldId="259"/>
            <ac:spMk id="9" creationId="{48F4BD29-4F45-D760-6FB6-FB6E8DD4CD47}"/>
          </ac:spMkLst>
        </pc:spChg>
        <pc:picChg chg="add del mod modCrop">
          <ac:chgData name="David Leguizamo" userId="43357dd3-234b-42e8-8690-66e8caf87ea7" providerId="ADAL" clId="{AB30D78F-C6C8-4ED2-8781-8A23E337DC61}" dt="2022-09-14T04:01:09.638" v="1308" actId="478"/>
          <ac:picMkLst>
            <pc:docMk/>
            <pc:sldMk cId="2484481148" sldId="259"/>
            <ac:picMk id="3" creationId="{C3E82174-A6D9-94E2-D8D5-4C1321C69FF9}"/>
          </ac:picMkLst>
        </pc:picChg>
        <pc:picChg chg="add del mod modCrop">
          <ac:chgData name="David Leguizamo" userId="43357dd3-234b-42e8-8690-66e8caf87ea7" providerId="ADAL" clId="{AB30D78F-C6C8-4ED2-8781-8A23E337DC61}" dt="2022-09-14T04:01:09.638" v="1308" actId="478"/>
          <ac:picMkLst>
            <pc:docMk/>
            <pc:sldMk cId="2484481148" sldId="259"/>
            <ac:picMk id="6" creationId="{C1C32641-2F32-D186-C043-AB6F81567A58}"/>
          </ac:picMkLst>
        </pc:picChg>
        <pc:picChg chg="add del mod">
          <ac:chgData name="David Leguizamo" userId="43357dd3-234b-42e8-8690-66e8caf87ea7" providerId="ADAL" clId="{AB30D78F-C6C8-4ED2-8781-8A23E337DC61}" dt="2022-09-14T04:01:11.190" v="1310"/>
          <ac:picMkLst>
            <pc:docMk/>
            <pc:sldMk cId="2484481148" sldId="259"/>
            <ac:picMk id="11" creationId="{04AF4F4B-63F1-4D6D-ED78-C410F8C1387D}"/>
          </ac:picMkLst>
        </pc:picChg>
        <pc:picChg chg="add del mod">
          <ac:chgData name="David Leguizamo" userId="43357dd3-234b-42e8-8690-66e8caf87ea7" providerId="ADAL" clId="{AB30D78F-C6C8-4ED2-8781-8A23E337DC61}" dt="2022-09-14T04:01:20.186" v="1315"/>
          <ac:picMkLst>
            <pc:docMk/>
            <pc:sldMk cId="2484481148" sldId="259"/>
            <ac:picMk id="13" creationId="{754E6B73-5973-BBA4-FB07-A1582C467C5C}"/>
          </ac:picMkLst>
        </pc:picChg>
        <pc:picChg chg="add del mod">
          <ac:chgData name="David Leguizamo" userId="43357dd3-234b-42e8-8690-66e8caf87ea7" providerId="ADAL" clId="{AB30D78F-C6C8-4ED2-8781-8A23E337DC61}" dt="2022-09-14T04:01:29.508" v="1320"/>
          <ac:picMkLst>
            <pc:docMk/>
            <pc:sldMk cId="2484481148" sldId="259"/>
            <ac:picMk id="15" creationId="{FC824EFD-F427-7034-0F28-E7E3DC2128D2}"/>
          </ac:picMkLst>
        </pc:picChg>
        <pc:picChg chg="add mod">
          <ac:chgData name="David Leguizamo" userId="43357dd3-234b-42e8-8690-66e8caf87ea7" providerId="ADAL" clId="{AB30D78F-C6C8-4ED2-8781-8A23E337DC61}" dt="2022-09-14T04:01:48.814" v="1322" actId="1076"/>
          <ac:picMkLst>
            <pc:docMk/>
            <pc:sldMk cId="2484481148" sldId="259"/>
            <ac:picMk id="17" creationId="{1E9EEACE-AD8A-3784-14A6-958C43F1F877}"/>
          </ac:picMkLst>
        </pc:picChg>
      </pc:sldChg>
      <pc:sldChg chg="new del">
        <pc:chgData name="David Leguizamo" userId="43357dd3-234b-42e8-8690-66e8caf87ea7" providerId="ADAL" clId="{AB30D78F-C6C8-4ED2-8781-8A23E337DC61}" dt="2022-09-14T01:16:30.967" v="1159" actId="680"/>
        <pc:sldMkLst>
          <pc:docMk/>
          <pc:sldMk cId="2693026775" sldId="259"/>
        </pc:sldMkLst>
      </pc:sldChg>
      <pc:sldChg chg="new del">
        <pc:chgData name="David Leguizamo" userId="43357dd3-234b-42e8-8690-66e8caf87ea7" providerId="ADAL" clId="{AB30D78F-C6C8-4ED2-8781-8A23E337DC61}" dt="2022-09-14T04:01:04.881" v="1305" actId="47"/>
        <pc:sldMkLst>
          <pc:docMk/>
          <pc:sldMk cId="1994281948" sldId="260"/>
        </pc:sldMkLst>
      </pc:sldChg>
      <pc:sldChg chg="del">
        <pc:chgData name="David Leguizamo" userId="43357dd3-234b-42e8-8690-66e8caf87ea7" providerId="ADAL" clId="{AB30D78F-C6C8-4ED2-8781-8A23E337DC61}" dt="2022-09-14T00:50:51.359" v="0" actId="47"/>
        <pc:sldMkLst>
          <pc:docMk/>
          <pc:sldMk cId="2709275979" sldId="260"/>
        </pc:sldMkLst>
      </pc:sldChg>
      <pc:sldChg chg="addSp add mod ord">
        <pc:chgData name="David Leguizamo" userId="43357dd3-234b-42e8-8690-66e8caf87ea7" providerId="ADAL" clId="{AB30D78F-C6C8-4ED2-8781-8A23E337DC61}" dt="2022-09-14T04:02:37.946" v="1326" actId="9405"/>
        <pc:sldMkLst>
          <pc:docMk/>
          <pc:sldMk cId="1377563298" sldId="261"/>
        </pc:sldMkLst>
        <pc:inkChg chg="add">
          <ac:chgData name="David Leguizamo" userId="43357dd3-234b-42e8-8690-66e8caf87ea7" providerId="ADAL" clId="{AB30D78F-C6C8-4ED2-8781-8A23E337DC61}" dt="2022-09-14T04:02:35.668" v="1325" actId="9405"/>
          <ac:inkMkLst>
            <pc:docMk/>
            <pc:sldMk cId="1377563298" sldId="261"/>
            <ac:inkMk id="2" creationId="{8D4A4C6A-89BF-8273-DC21-11FC3E4231D6}"/>
          </ac:inkMkLst>
        </pc:inkChg>
        <pc:inkChg chg="add">
          <ac:chgData name="David Leguizamo" userId="43357dd3-234b-42e8-8690-66e8caf87ea7" providerId="ADAL" clId="{AB30D78F-C6C8-4ED2-8781-8A23E337DC61}" dt="2022-09-14T04:02:37.946" v="1326" actId="9405"/>
          <ac:inkMkLst>
            <pc:docMk/>
            <pc:sldMk cId="1377563298" sldId="261"/>
            <ac:inkMk id="4" creationId="{9C4B1050-DFF5-E374-DE5B-3FF376096E94}"/>
          </ac:inkMkLst>
        </pc:inkChg>
      </pc:sldChg>
      <pc:sldChg chg="del">
        <pc:chgData name="David Leguizamo" userId="43357dd3-234b-42e8-8690-66e8caf87ea7" providerId="ADAL" clId="{AB30D78F-C6C8-4ED2-8781-8A23E337DC61}" dt="2022-09-14T00:50:51.359" v="0" actId="47"/>
        <pc:sldMkLst>
          <pc:docMk/>
          <pc:sldMk cId="1406299666" sldId="261"/>
        </pc:sldMkLst>
      </pc:sldChg>
      <pc:sldChg chg="addSp delSp modSp add mod modNotesTx">
        <pc:chgData name="David Leguizamo" userId="43357dd3-234b-42e8-8690-66e8caf87ea7" providerId="ADAL" clId="{AB30D78F-C6C8-4ED2-8781-8A23E337DC61}" dt="2022-09-14T04:20:52.245" v="1936" actId="14100"/>
        <pc:sldMkLst>
          <pc:docMk/>
          <pc:sldMk cId="113440086" sldId="262"/>
        </pc:sldMkLst>
        <pc:spChg chg="add mod">
          <ac:chgData name="David Leguizamo" userId="43357dd3-234b-42e8-8690-66e8caf87ea7" providerId="ADAL" clId="{AB30D78F-C6C8-4ED2-8781-8A23E337DC61}" dt="2022-09-14T04:05:44.609" v="1475" actId="1076"/>
          <ac:spMkLst>
            <pc:docMk/>
            <pc:sldMk cId="113440086" sldId="262"/>
            <ac:spMk id="2" creationId="{9F81E72F-07C0-0C1A-7E64-C993636FBEF2}"/>
          </ac:spMkLst>
        </pc:spChg>
        <pc:spChg chg="add mod">
          <ac:chgData name="David Leguizamo" userId="43357dd3-234b-42e8-8690-66e8caf87ea7" providerId="ADAL" clId="{AB30D78F-C6C8-4ED2-8781-8A23E337DC61}" dt="2022-09-14T04:10:57.619" v="1627" actId="1076"/>
          <ac:spMkLst>
            <pc:docMk/>
            <pc:sldMk cId="113440086" sldId="262"/>
            <ac:spMk id="3" creationId="{73FEB2C3-2F20-A3C6-356A-74FA56991933}"/>
          </ac:spMkLst>
        </pc:spChg>
        <pc:spChg chg="mod">
          <ac:chgData name="David Leguizamo" userId="43357dd3-234b-42e8-8690-66e8caf87ea7" providerId="ADAL" clId="{AB30D78F-C6C8-4ED2-8781-8A23E337DC61}" dt="2022-09-14T04:18:06.874" v="1922" actId="14100"/>
          <ac:spMkLst>
            <pc:docMk/>
            <pc:sldMk cId="113440086" sldId="262"/>
            <ac:spMk id="7" creationId="{DEF7B9F8-BF8D-07DB-8A9B-02CCB0C88F7B}"/>
          </ac:spMkLst>
        </pc:spChg>
        <pc:picChg chg="add del mod modCrop">
          <ac:chgData name="David Leguizamo" userId="43357dd3-234b-42e8-8690-66e8caf87ea7" providerId="ADAL" clId="{AB30D78F-C6C8-4ED2-8781-8A23E337DC61}" dt="2022-09-14T04:18:56.216" v="1929" actId="478"/>
          <ac:picMkLst>
            <pc:docMk/>
            <pc:sldMk cId="113440086" sldId="262"/>
            <ac:picMk id="6" creationId="{57C85BCE-82EB-0CF8-3882-C8A50A9FD782}"/>
          </ac:picMkLst>
        </pc:picChg>
        <pc:picChg chg="add mod">
          <ac:chgData name="David Leguizamo" userId="43357dd3-234b-42e8-8690-66e8caf87ea7" providerId="ADAL" clId="{AB30D78F-C6C8-4ED2-8781-8A23E337DC61}" dt="2022-09-14T04:19:19.547" v="1933" actId="1076"/>
          <ac:picMkLst>
            <pc:docMk/>
            <pc:sldMk cId="113440086" sldId="262"/>
            <ac:picMk id="8" creationId="{03C1D682-2A46-197B-7429-D137DADCF908}"/>
          </ac:picMkLst>
        </pc:picChg>
        <pc:picChg chg="add mod">
          <ac:chgData name="David Leguizamo" userId="43357dd3-234b-42e8-8690-66e8caf87ea7" providerId="ADAL" clId="{AB30D78F-C6C8-4ED2-8781-8A23E337DC61}" dt="2022-09-14T04:20:52.245" v="1936" actId="14100"/>
          <ac:picMkLst>
            <pc:docMk/>
            <pc:sldMk cId="113440086" sldId="262"/>
            <ac:picMk id="10" creationId="{7C8EF237-28EC-5329-6594-4831CD272115}"/>
          </ac:picMkLst>
        </pc:picChg>
      </pc:sldChg>
      <pc:sldChg chg="addSp delSp modSp new del mod">
        <pc:chgData name="David Leguizamo" userId="43357dd3-234b-42e8-8690-66e8caf87ea7" providerId="ADAL" clId="{AB30D78F-C6C8-4ED2-8781-8A23E337DC61}" dt="2022-09-14T04:03:21.529" v="1353" actId="47"/>
        <pc:sldMkLst>
          <pc:docMk/>
          <pc:sldMk cId="3884212230" sldId="262"/>
        </pc:sldMkLst>
        <pc:spChg chg="mod">
          <ac:chgData name="David Leguizamo" userId="43357dd3-234b-42e8-8690-66e8caf87ea7" providerId="ADAL" clId="{AB30D78F-C6C8-4ED2-8781-8A23E337DC61}" dt="2022-09-14T04:03:18.118" v="1352" actId="20577"/>
          <ac:spMkLst>
            <pc:docMk/>
            <pc:sldMk cId="3884212230" sldId="262"/>
            <ac:spMk id="3" creationId="{EC2F11E9-1BAE-EE35-C4E3-FCC6D68B73CB}"/>
          </ac:spMkLst>
        </pc:spChg>
        <pc:inkChg chg="add del">
          <ac:chgData name="David Leguizamo" userId="43357dd3-234b-42e8-8690-66e8caf87ea7" providerId="ADAL" clId="{AB30D78F-C6C8-4ED2-8781-8A23E337DC61}" dt="2022-09-14T04:03:07.041" v="1328" actId="9405"/>
          <ac:inkMkLst>
            <pc:docMk/>
            <pc:sldMk cId="3884212230" sldId="262"/>
            <ac:inkMk id="4" creationId="{6A863E39-8B4C-2C3C-FD50-D560AB15F723}"/>
          </ac:inkMkLst>
        </pc:inkChg>
      </pc:sldChg>
      <pc:sldChg chg="addSp delSp modSp add mod">
        <pc:chgData name="David Leguizamo" userId="43357dd3-234b-42e8-8690-66e8caf87ea7" providerId="ADAL" clId="{AB30D78F-C6C8-4ED2-8781-8A23E337DC61}" dt="2022-09-14T04:25:16.341" v="2123" actId="20577"/>
        <pc:sldMkLst>
          <pc:docMk/>
          <pc:sldMk cId="331758136" sldId="263"/>
        </pc:sldMkLst>
        <pc:spChg chg="mod">
          <ac:chgData name="David Leguizamo" userId="43357dd3-234b-42e8-8690-66e8caf87ea7" providerId="ADAL" clId="{AB30D78F-C6C8-4ED2-8781-8A23E337DC61}" dt="2022-09-14T04:21:16.391" v="1974" actId="20577"/>
          <ac:spMkLst>
            <pc:docMk/>
            <pc:sldMk cId="331758136" sldId="263"/>
            <ac:spMk id="5" creationId="{5A3D926D-8877-B233-2505-A8756A80B884}"/>
          </ac:spMkLst>
        </pc:spChg>
        <pc:spChg chg="add mod">
          <ac:chgData name="David Leguizamo" userId="43357dd3-234b-42e8-8690-66e8caf87ea7" providerId="ADAL" clId="{AB30D78F-C6C8-4ED2-8781-8A23E337DC61}" dt="2022-09-14T04:25:16.341" v="2123" actId="20577"/>
          <ac:spMkLst>
            <pc:docMk/>
            <pc:sldMk cId="331758136" sldId="263"/>
            <ac:spMk id="11" creationId="{78A3F3E5-E4FE-578D-DBFD-498F8A637F1C}"/>
          </ac:spMkLst>
        </pc:spChg>
        <pc:picChg chg="del">
          <ac:chgData name="David Leguizamo" userId="43357dd3-234b-42e8-8690-66e8caf87ea7" providerId="ADAL" clId="{AB30D78F-C6C8-4ED2-8781-8A23E337DC61}" dt="2022-09-14T04:21:19.440" v="1975" actId="478"/>
          <ac:picMkLst>
            <pc:docMk/>
            <pc:sldMk cId="331758136" sldId="263"/>
            <ac:picMk id="3" creationId="{C3E82174-A6D9-94E2-D8D5-4C1321C69FF9}"/>
          </ac:picMkLst>
        </pc:picChg>
        <pc:picChg chg="del">
          <ac:chgData name="David Leguizamo" userId="43357dd3-234b-42e8-8690-66e8caf87ea7" providerId="ADAL" clId="{AB30D78F-C6C8-4ED2-8781-8A23E337DC61}" dt="2022-09-14T04:21:19.440" v="1975" actId="478"/>
          <ac:picMkLst>
            <pc:docMk/>
            <pc:sldMk cId="331758136" sldId="263"/>
            <ac:picMk id="6" creationId="{C1C32641-2F32-D186-C043-AB6F81567A58}"/>
          </ac:picMkLst>
        </pc:picChg>
        <pc:picChg chg="add del">
          <ac:chgData name="David Leguizamo" userId="43357dd3-234b-42e8-8690-66e8caf87ea7" providerId="ADAL" clId="{AB30D78F-C6C8-4ED2-8781-8A23E337DC61}" dt="2022-09-14T04:22:31.010" v="1982" actId="22"/>
          <ac:picMkLst>
            <pc:docMk/>
            <pc:sldMk cId="331758136" sldId="263"/>
            <ac:picMk id="8" creationId="{FDA921D0-4395-9B74-4402-8E5DA5E5C12B}"/>
          </ac:picMkLst>
        </pc:picChg>
        <pc:picChg chg="add mod">
          <ac:chgData name="David Leguizamo" userId="43357dd3-234b-42e8-8690-66e8caf87ea7" providerId="ADAL" clId="{AB30D78F-C6C8-4ED2-8781-8A23E337DC61}" dt="2022-09-14T04:25:05.161" v="2116" actId="1076"/>
          <ac:picMkLst>
            <pc:docMk/>
            <pc:sldMk cId="331758136" sldId="263"/>
            <ac:picMk id="10" creationId="{2F1FB21B-224C-8ECA-EFB9-B787726C8AFD}"/>
          </ac:picMkLst>
        </pc:picChg>
        <pc:inkChg chg="del">
          <ac:chgData name="David Leguizamo" userId="43357dd3-234b-42e8-8690-66e8caf87ea7" providerId="ADAL" clId="{AB30D78F-C6C8-4ED2-8781-8A23E337DC61}" dt="2022-09-14T04:21:28.516" v="1977"/>
          <ac:inkMkLst>
            <pc:docMk/>
            <pc:sldMk cId="331758136" sldId="263"/>
            <ac:inkMk id="2" creationId="{8D4A4C6A-89BF-8273-DC21-11FC3E4231D6}"/>
          </ac:inkMkLst>
        </pc:inkChg>
        <pc:inkChg chg="del">
          <ac:chgData name="David Leguizamo" userId="43357dd3-234b-42e8-8690-66e8caf87ea7" providerId="ADAL" clId="{AB30D78F-C6C8-4ED2-8781-8A23E337DC61}" dt="2022-09-14T04:21:28.516" v="1976"/>
          <ac:inkMkLst>
            <pc:docMk/>
            <pc:sldMk cId="331758136" sldId="263"/>
            <ac:inkMk id="4" creationId="{9C4B1050-DFF5-E374-DE5B-3FF376096E94}"/>
          </ac:inkMkLst>
        </pc:inkChg>
      </pc:sldChg>
      <pc:sldChg chg="addSp delSp modSp add mod">
        <pc:chgData name="David Leguizamo" userId="43357dd3-234b-42e8-8690-66e8caf87ea7" providerId="ADAL" clId="{AB30D78F-C6C8-4ED2-8781-8A23E337DC61}" dt="2022-09-14T04:26:11.825" v="2128" actId="9405"/>
        <pc:sldMkLst>
          <pc:docMk/>
          <pc:sldMk cId="1285243564" sldId="264"/>
        </pc:sldMkLst>
        <pc:picChg chg="add mod">
          <ac:chgData name="David Leguizamo" userId="43357dd3-234b-42e8-8690-66e8caf87ea7" providerId="ADAL" clId="{AB30D78F-C6C8-4ED2-8781-8A23E337DC61}" dt="2022-09-14T04:25:58.792" v="2125" actId="1076"/>
          <ac:picMkLst>
            <pc:docMk/>
            <pc:sldMk cId="1285243564" sldId="264"/>
            <ac:picMk id="3" creationId="{E4204E46-9DAF-CF3F-AF48-40946C1D4E27}"/>
          </ac:picMkLst>
        </pc:picChg>
        <pc:inkChg chg="add del">
          <ac:chgData name="David Leguizamo" userId="43357dd3-234b-42e8-8690-66e8caf87ea7" providerId="ADAL" clId="{AB30D78F-C6C8-4ED2-8781-8A23E337DC61}" dt="2022-09-14T04:26:07.948" v="2127"/>
          <ac:inkMkLst>
            <pc:docMk/>
            <pc:sldMk cId="1285243564" sldId="264"/>
            <ac:inkMk id="4" creationId="{3FF34CE1-63D9-3378-78B7-BD04D2C51981}"/>
          </ac:inkMkLst>
        </pc:inkChg>
        <pc:inkChg chg="add">
          <ac:chgData name="David Leguizamo" userId="43357dd3-234b-42e8-8690-66e8caf87ea7" providerId="ADAL" clId="{AB30D78F-C6C8-4ED2-8781-8A23E337DC61}" dt="2022-09-14T04:26:11.825" v="2128" actId="9405"/>
          <ac:inkMkLst>
            <pc:docMk/>
            <pc:sldMk cId="1285243564" sldId="264"/>
            <ac:inkMk id="6" creationId="{174CEE92-1C89-CCB7-319A-610A745B9290}"/>
          </ac:inkMkLst>
        </pc:inkChg>
      </pc:sldChg>
      <pc:sldChg chg="new del">
        <pc:chgData name="David Leguizamo" userId="43357dd3-234b-42e8-8690-66e8caf87ea7" providerId="ADAL" clId="{AB30D78F-C6C8-4ED2-8781-8A23E337DC61}" dt="2022-09-14T04:21:33.984" v="1979" actId="680"/>
        <pc:sldMkLst>
          <pc:docMk/>
          <pc:sldMk cId="3352865493" sldId="264"/>
        </pc:sldMkLst>
      </pc:sldChg>
      <pc:sldChg chg="new del">
        <pc:chgData name="David Leguizamo" userId="43357dd3-234b-42e8-8690-66e8caf87ea7" providerId="ADAL" clId="{AB30D78F-C6C8-4ED2-8781-8A23E337DC61}" dt="2022-09-14T04:26:21.011" v="2130" actId="680"/>
        <pc:sldMkLst>
          <pc:docMk/>
          <pc:sldMk cId="10099423" sldId="265"/>
        </pc:sldMkLst>
      </pc:sldChg>
      <pc:sldChg chg="addSp delSp modSp add mod">
        <pc:chgData name="David Leguizamo" userId="43357dd3-234b-42e8-8690-66e8caf87ea7" providerId="ADAL" clId="{AB30D78F-C6C8-4ED2-8781-8A23E337DC61}" dt="2022-09-14T04:32:20.211" v="2263" actId="1076"/>
        <pc:sldMkLst>
          <pc:docMk/>
          <pc:sldMk cId="1087688510" sldId="265"/>
        </pc:sldMkLst>
        <pc:spChg chg="mod">
          <ac:chgData name="David Leguizamo" userId="43357dd3-234b-42e8-8690-66e8caf87ea7" providerId="ADAL" clId="{AB30D78F-C6C8-4ED2-8781-8A23E337DC61}" dt="2022-09-14T04:26:43.587" v="2154" actId="20577"/>
          <ac:spMkLst>
            <pc:docMk/>
            <pc:sldMk cId="1087688510" sldId="265"/>
            <ac:spMk id="5" creationId="{5A3D926D-8877-B233-2505-A8756A80B884}"/>
          </ac:spMkLst>
        </pc:spChg>
        <pc:spChg chg="add mod">
          <ac:chgData name="David Leguizamo" userId="43357dd3-234b-42e8-8690-66e8caf87ea7" providerId="ADAL" clId="{AB30D78F-C6C8-4ED2-8781-8A23E337DC61}" dt="2022-09-14T04:31:58.847" v="2259" actId="1076"/>
          <ac:spMkLst>
            <pc:docMk/>
            <pc:sldMk cId="1087688510" sldId="265"/>
            <ac:spMk id="19" creationId="{EBB384CB-4578-4CD3-DC3A-E553C00577E1}"/>
          </ac:spMkLst>
        </pc:spChg>
        <pc:spChg chg="add mod">
          <ac:chgData name="David Leguizamo" userId="43357dd3-234b-42e8-8690-66e8caf87ea7" providerId="ADAL" clId="{AB30D78F-C6C8-4ED2-8781-8A23E337DC61}" dt="2022-09-14T04:32:01.657" v="2261" actId="1076"/>
          <ac:spMkLst>
            <pc:docMk/>
            <pc:sldMk cId="1087688510" sldId="265"/>
            <ac:spMk id="20" creationId="{D3BD21C9-281D-5A38-4AAD-D70360078907}"/>
          </ac:spMkLst>
        </pc:spChg>
        <pc:picChg chg="del">
          <ac:chgData name="David Leguizamo" userId="43357dd3-234b-42e8-8690-66e8caf87ea7" providerId="ADAL" clId="{AB30D78F-C6C8-4ED2-8781-8A23E337DC61}" dt="2022-09-14T04:27:16.633" v="2157" actId="478"/>
          <ac:picMkLst>
            <pc:docMk/>
            <pc:sldMk cId="1087688510" sldId="265"/>
            <ac:picMk id="3" creationId="{E4204E46-9DAF-CF3F-AF48-40946C1D4E27}"/>
          </ac:picMkLst>
        </pc:picChg>
        <pc:picChg chg="add del mod">
          <ac:chgData name="David Leguizamo" userId="43357dd3-234b-42e8-8690-66e8caf87ea7" providerId="ADAL" clId="{AB30D78F-C6C8-4ED2-8781-8A23E337DC61}" dt="2022-09-14T04:29:45.557" v="2220" actId="478"/>
          <ac:picMkLst>
            <pc:docMk/>
            <pc:sldMk cId="1087688510" sldId="265"/>
            <ac:picMk id="8" creationId="{EA903A7F-F72D-5AA4-E1E3-809D5ACA9400}"/>
          </ac:picMkLst>
        </pc:picChg>
        <pc:picChg chg="add mod">
          <ac:chgData name="David Leguizamo" userId="43357dd3-234b-42e8-8690-66e8caf87ea7" providerId="ADAL" clId="{AB30D78F-C6C8-4ED2-8781-8A23E337DC61}" dt="2022-09-14T04:32:20.211" v="2263" actId="1076"/>
          <ac:picMkLst>
            <pc:docMk/>
            <pc:sldMk cId="1087688510" sldId="265"/>
            <ac:picMk id="10" creationId="{751E0A04-81FB-4218-609C-3998A93489DD}"/>
          </ac:picMkLst>
        </pc:picChg>
        <pc:picChg chg="add mod">
          <ac:chgData name="David Leguizamo" userId="43357dd3-234b-42e8-8690-66e8caf87ea7" providerId="ADAL" clId="{AB30D78F-C6C8-4ED2-8781-8A23E337DC61}" dt="2022-09-14T04:31:17.728" v="2255" actId="1076"/>
          <ac:picMkLst>
            <pc:docMk/>
            <pc:sldMk cId="1087688510" sldId="265"/>
            <ac:picMk id="12" creationId="{CBAF74FE-55E8-6B4E-04A1-FE01B9A16F79}"/>
          </ac:picMkLst>
        </pc:picChg>
        <pc:picChg chg="add mod">
          <ac:chgData name="David Leguizamo" userId="43357dd3-234b-42e8-8690-66e8caf87ea7" providerId="ADAL" clId="{AB30D78F-C6C8-4ED2-8781-8A23E337DC61}" dt="2022-09-14T04:30:58.292" v="2248" actId="1076"/>
          <ac:picMkLst>
            <pc:docMk/>
            <pc:sldMk cId="1087688510" sldId="265"/>
            <ac:picMk id="14" creationId="{20A76994-0C38-0EAC-D77D-3E3825929D0C}"/>
          </ac:picMkLst>
        </pc:picChg>
        <pc:picChg chg="add mod">
          <ac:chgData name="David Leguizamo" userId="43357dd3-234b-42e8-8690-66e8caf87ea7" providerId="ADAL" clId="{AB30D78F-C6C8-4ED2-8781-8A23E337DC61}" dt="2022-09-14T04:31:09.052" v="2252" actId="1076"/>
          <ac:picMkLst>
            <pc:docMk/>
            <pc:sldMk cId="1087688510" sldId="265"/>
            <ac:picMk id="16" creationId="{26154491-7CFC-809F-534E-0DE564F8136D}"/>
          </ac:picMkLst>
        </pc:picChg>
        <pc:inkChg chg="add del">
          <ac:chgData name="David Leguizamo" userId="43357dd3-234b-42e8-8690-66e8caf87ea7" providerId="ADAL" clId="{AB30D78F-C6C8-4ED2-8781-8A23E337DC61}" dt="2022-09-14T04:26:26.540" v="2133" actId="9405"/>
          <ac:inkMkLst>
            <pc:docMk/>
            <pc:sldMk cId="1087688510" sldId="265"/>
            <ac:inkMk id="2" creationId="{61B43EA4-4A90-5EE8-CFC7-2B0A8227BCEE}"/>
          </ac:inkMkLst>
        </pc:inkChg>
        <pc:inkChg chg="add del">
          <ac:chgData name="David Leguizamo" userId="43357dd3-234b-42e8-8690-66e8caf87ea7" providerId="ADAL" clId="{AB30D78F-C6C8-4ED2-8781-8A23E337DC61}" dt="2022-09-14T04:26:34.484" v="2135" actId="9405"/>
          <ac:inkMkLst>
            <pc:docMk/>
            <pc:sldMk cId="1087688510" sldId="265"/>
            <ac:inkMk id="4" creationId="{986CD0AF-2576-1AC2-A2C1-04FCABA25037}"/>
          </ac:inkMkLst>
        </pc:inkChg>
        <pc:inkChg chg="del">
          <ac:chgData name="David Leguizamo" userId="43357dd3-234b-42e8-8690-66e8caf87ea7" providerId="ADAL" clId="{AB30D78F-C6C8-4ED2-8781-8A23E337DC61}" dt="2022-09-14T04:27:27.275" v="2164"/>
          <ac:inkMkLst>
            <pc:docMk/>
            <pc:sldMk cId="1087688510" sldId="265"/>
            <ac:inkMk id="6" creationId="{174CEE92-1C89-CCB7-319A-610A745B9290}"/>
          </ac:inkMkLst>
        </pc:inkChg>
        <pc:cxnChg chg="add del mod">
          <ac:chgData name="David Leguizamo" userId="43357dd3-234b-42e8-8690-66e8caf87ea7" providerId="ADAL" clId="{AB30D78F-C6C8-4ED2-8781-8A23E337DC61}" dt="2022-09-14T04:31:42.304" v="2257" actId="478"/>
          <ac:cxnSpMkLst>
            <pc:docMk/>
            <pc:sldMk cId="1087688510" sldId="265"/>
            <ac:cxnSpMk id="18" creationId="{45A95946-1B99-0AAE-1373-98D8E76D3A54}"/>
          </ac:cxnSpMkLst>
        </pc:cxnChg>
      </pc:sldChg>
      <pc:sldChg chg="new del">
        <pc:chgData name="David Leguizamo" userId="43357dd3-234b-42e8-8690-66e8caf87ea7" providerId="ADAL" clId="{AB30D78F-C6C8-4ED2-8781-8A23E337DC61}" dt="2022-09-14T04:27:38.843" v="2166" actId="680"/>
        <pc:sldMkLst>
          <pc:docMk/>
          <pc:sldMk cId="952842950" sldId="266"/>
        </pc:sldMkLst>
      </pc:sldChg>
      <pc:sldChg chg="new del">
        <pc:chgData name="David Leguizamo" userId="43357dd3-234b-42e8-8690-66e8caf87ea7" providerId="ADAL" clId="{AB30D78F-C6C8-4ED2-8781-8A23E337DC61}" dt="2022-09-14T04:27:14.612" v="2156" actId="680"/>
        <pc:sldMkLst>
          <pc:docMk/>
          <pc:sldMk cId="1534151479" sldId="266"/>
        </pc:sldMkLst>
      </pc:sldChg>
      <pc:sldChg chg="addSp delSp modSp add mod">
        <pc:chgData name="David Leguizamo" userId="43357dd3-234b-42e8-8690-66e8caf87ea7" providerId="ADAL" clId="{AB30D78F-C6C8-4ED2-8781-8A23E337DC61}" dt="2022-09-14T04:36:14.361" v="2289" actId="14100"/>
        <pc:sldMkLst>
          <pc:docMk/>
          <pc:sldMk cId="2831616691" sldId="266"/>
        </pc:sldMkLst>
        <pc:spChg chg="add mod">
          <ac:chgData name="David Leguizamo" userId="43357dd3-234b-42e8-8690-66e8caf87ea7" providerId="ADAL" clId="{AB30D78F-C6C8-4ED2-8781-8A23E337DC61}" dt="2022-09-14T04:35:07.274" v="2275" actId="1076"/>
          <ac:spMkLst>
            <pc:docMk/>
            <pc:sldMk cId="2831616691" sldId="266"/>
            <ac:spMk id="4" creationId="{94754AB9-7E7E-A1E1-9A81-956E21848158}"/>
          </ac:spMkLst>
        </pc:spChg>
        <pc:spChg chg="mod">
          <ac:chgData name="David Leguizamo" userId="43357dd3-234b-42e8-8690-66e8caf87ea7" providerId="ADAL" clId="{AB30D78F-C6C8-4ED2-8781-8A23E337DC61}" dt="2022-09-14T04:27:58.572" v="2213" actId="20577"/>
          <ac:spMkLst>
            <pc:docMk/>
            <pc:sldMk cId="2831616691" sldId="266"/>
            <ac:spMk id="5" creationId="{5A3D926D-8877-B233-2505-A8756A80B884}"/>
          </ac:spMkLst>
        </pc:spChg>
        <pc:picChg chg="add mod">
          <ac:chgData name="David Leguizamo" userId="43357dd3-234b-42e8-8690-66e8caf87ea7" providerId="ADAL" clId="{AB30D78F-C6C8-4ED2-8781-8A23E337DC61}" dt="2022-09-14T04:35:02.697" v="2273" actId="1076"/>
          <ac:picMkLst>
            <pc:docMk/>
            <pc:sldMk cId="2831616691" sldId="266"/>
            <ac:picMk id="3" creationId="{18D97B64-936A-C921-8102-3BB3DD61F2A6}"/>
          </ac:picMkLst>
        </pc:picChg>
        <pc:picChg chg="add mod modCrop">
          <ac:chgData name="David Leguizamo" userId="43357dd3-234b-42e8-8690-66e8caf87ea7" providerId="ADAL" clId="{AB30D78F-C6C8-4ED2-8781-8A23E337DC61}" dt="2022-09-14T04:35:35.161" v="2283" actId="14100"/>
          <ac:picMkLst>
            <pc:docMk/>
            <pc:sldMk cId="2831616691" sldId="266"/>
            <ac:picMk id="7" creationId="{C591E0AE-A780-1226-1EB7-62F189C3DBA1}"/>
          </ac:picMkLst>
        </pc:picChg>
        <pc:picChg chg="del">
          <ac:chgData name="David Leguizamo" userId="43357dd3-234b-42e8-8690-66e8caf87ea7" providerId="ADAL" clId="{AB30D78F-C6C8-4ED2-8781-8A23E337DC61}" dt="2022-09-14T04:27:46.262" v="2168" actId="478"/>
          <ac:picMkLst>
            <pc:docMk/>
            <pc:sldMk cId="2831616691" sldId="266"/>
            <ac:picMk id="8" creationId="{EA903A7F-F72D-5AA4-E1E3-809D5ACA9400}"/>
          </ac:picMkLst>
        </pc:picChg>
        <pc:picChg chg="add mod">
          <ac:chgData name="David Leguizamo" userId="43357dd3-234b-42e8-8690-66e8caf87ea7" providerId="ADAL" clId="{AB30D78F-C6C8-4ED2-8781-8A23E337DC61}" dt="2022-09-14T04:36:14.361" v="2289" actId="14100"/>
          <ac:picMkLst>
            <pc:docMk/>
            <pc:sldMk cId="2831616691" sldId="266"/>
            <ac:picMk id="2050" creationId="{C9725FA2-E866-74FB-2A76-A69AD6CF2E4D}"/>
          </ac:picMkLst>
        </pc:picChg>
      </pc:sldChg>
      <pc:sldChg chg="delSp modSp add mod">
        <pc:chgData name="David Leguizamo" userId="43357dd3-234b-42e8-8690-66e8caf87ea7" providerId="ADAL" clId="{AB30D78F-C6C8-4ED2-8781-8A23E337DC61}" dt="2022-09-14T04:32:28.455" v="2265" actId="1076"/>
        <pc:sldMkLst>
          <pc:docMk/>
          <pc:sldMk cId="3985618997" sldId="267"/>
        </pc:sldMkLst>
        <pc:picChg chg="mod">
          <ac:chgData name="David Leguizamo" userId="43357dd3-234b-42e8-8690-66e8caf87ea7" providerId="ADAL" clId="{AB30D78F-C6C8-4ED2-8781-8A23E337DC61}" dt="2022-09-14T04:32:28.455" v="2265" actId="1076"/>
          <ac:picMkLst>
            <pc:docMk/>
            <pc:sldMk cId="3985618997" sldId="267"/>
            <ac:picMk id="8" creationId="{EA903A7F-F72D-5AA4-E1E3-809D5ACA9400}"/>
          </ac:picMkLst>
        </pc:picChg>
        <pc:picChg chg="del">
          <ac:chgData name="David Leguizamo" userId="43357dd3-234b-42e8-8690-66e8caf87ea7" providerId="ADAL" clId="{AB30D78F-C6C8-4ED2-8781-8A23E337DC61}" dt="2022-09-14T04:32:25.792" v="2264" actId="478"/>
          <ac:picMkLst>
            <pc:docMk/>
            <pc:sldMk cId="3985618997" sldId="267"/>
            <ac:picMk id="10" creationId="{751E0A04-81FB-4218-609C-3998A93489DD}"/>
          </ac:picMkLst>
        </pc:picChg>
      </pc:sldChg>
      <pc:sldChg chg="addSp delSp modSp new del mod">
        <pc:chgData name="David Leguizamo" userId="43357dd3-234b-42e8-8690-66e8caf87ea7" providerId="ADAL" clId="{AB30D78F-C6C8-4ED2-8781-8A23E337DC61}" dt="2022-10-16T01:49:37.977" v="2344" actId="47"/>
        <pc:sldMkLst>
          <pc:docMk/>
          <pc:sldMk cId="425630571" sldId="268"/>
        </pc:sldMkLst>
        <pc:spChg chg="del">
          <ac:chgData name="David Leguizamo" userId="43357dd3-234b-42e8-8690-66e8caf87ea7" providerId="ADAL" clId="{AB30D78F-C6C8-4ED2-8781-8A23E337DC61}" dt="2022-10-06T06:54:29.934" v="2291" actId="478"/>
          <ac:spMkLst>
            <pc:docMk/>
            <pc:sldMk cId="425630571" sldId="268"/>
            <ac:spMk id="2" creationId="{9DAFCFF0-820B-7184-2428-D4A0E7FAAE94}"/>
          </ac:spMkLst>
        </pc:spChg>
        <pc:spChg chg="del">
          <ac:chgData name="David Leguizamo" userId="43357dd3-234b-42e8-8690-66e8caf87ea7" providerId="ADAL" clId="{AB30D78F-C6C8-4ED2-8781-8A23E337DC61}" dt="2022-10-06T06:54:29.934" v="2291" actId="478"/>
          <ac:spMkLst>
            <pc:docMk/>
            <pc:sldMk cId="425630571" sldId="268"/>
            <ac:spMk id="3" creationId="{2F8521D2-E1F7-3F80-7DE0-DA34EE3A896F}"/>
          </ac:spMkLst>
        </pc:spChg>
        <pc:spChg chg="add mod">
          <ac:chgData name="David Leguizamo" userId="43357dd3-234b-42e8-8690-66e8caf87ea7" providerId="ADAL" clId="{AB30D78F-C6C8-4ED2-8781-8A23E337DC61}" dt="2022-10-06T07:06:53.198" v="2322" actId="1076"/>
          <ac:spMkLst>
            <pc:docMk/>
            <pc:sldMk cId="425630571" sldId="268"/>
            <ac:spMk id="10" creationId="{890DE6C6-2868-92D2-9E5E-11BB0AF9E86D}"/>
          </ac:spMkLst>
        </pc:spChg>
        <pc:spChg chg="add mod">
          <ac:chgData name="David Leguizamo" userId="43357dd3-234b-42e8-8690-66e8caf87ea7" providerId="ADAL" clId="{AB30D78F-C6C8-4ED2-8781-8A23E337DC61}" dt="2022-10-06T07:07:00.640" v="2325" actId="1076"/>
          <ac:spMkLst>
            <pc:docMk/>
            <pc:sldMk cId="425630571" sldId="268"/>
            <ac:spMk id="11" creationId="{76960973-EA8F-128A-93D7-45F35E72CF3B}"/>
          </ac:spMkLst>
        </pc:spChg>
        <pc:picChg chg="add mod">
          <ac:chgData name="David Leguizamo" userId="43357dd3-234b-42e8-8690-66e8caf87ea7" providerId="ADAL" clId="{AB30D78F-C6C8-4ED2-8781-8A23E337DC61}" dt="2022-10-06T07:06:25.811" v="2317" actId="1076"/>
          <ac:picMkLst>
            <pc:docMk/>
            <pc:sldMk cId="425630571" sldId="268"/>
            <ac:picMk id="5" creationId="{50D587A9-CF1C-0606-D146-6368F6167CEE}"/>
          </ac:picMkLst>
        </pc:picChg>
        <pc:picChg chg="add mod">
          <ac:chgData name="David Leguizamo" userId="43357dd3-234b-42e8-8690-66e8caf87ea7" providerId="ADAL" clId="{AB30D78F-C6C8-4ED2-8781-8A23E337DC61}" dt="2022-10-06T07:06:35.376" v="2320" actId="1076"/>
          <ac:picMkLst>
            <pc:docMk/>
            <pc:sldMk cId="425630571" sldId="268"/>
            <ac:picMk id="7" creationId="{5E121D28-D3CE-DC27-BF85-539D5698D3C0}"/>
          </ac:picMkLst>
        </pc:picChg>
        <pc:picChg chg="add mod">
          <ac:chgData name="David Leguizamo" userId="43357dd3-234b-42e8-8690-66e8caf87ea7" providerId="ADAL" clId="{AB30D78F-C6C8-4ED2-8781-8A23E337DC61}" dt="2022-10-06T07:06:31.694" v="2319" actId="1076"/>
          <ac:picMkLst>
            <pc:docMk/>
            <pc:sldMk cId="425630571" sldId="268"/>
            <ac:picMk id="9" creationId="{1740F014-BF78-FC4F-5FD5-EA3428BAA4B3}"/>
          </ac:picMkLst>
        </pc:picChg>
      </pc:sldChg>
      <pc:sldChg chg="addSp delSp modSp add del mod">
        <pc:chgData name="David Leguizamo" userId="43357dd3-234b-42e8-8690-66e8caf87ea7" providerId="ADAL" clId="{AB30D78F-C6C8-4ED2-8781-8A23E337DC61}" dt="2022-10-16T01:49:37.977" v="2344" actId="47"/>
        <pc:sldMkLst>
          <pc:docMk/>
          <pc:sldMk cId="1460588414" sldId="269"/>
        </pc:sldMkLst>
        <pc:spChg chg="mod">
          <ac:chgData name="David Leguizamo" userId="43357dd3-234b-42e8-8690-66e8caf87ea7" providerId="ADAL" clId="{AB30D78F-C6C8-4ED2-8781-8A23E337DC61}" dt="2022-10-06T07:13:04.495" v="2342" actId="1076"/>
          <ac:spMkLst>
            <pc:docMk/>
            <pc:sldMk cId="1460588414" sldId="269"/>
            <ac:spMk id="10" creationId="{890DE6C6-2868-92D2-9E5E-11BB0AF9E86D}"/>
          </ac:spMkLst>
        </pc:spChg>
        <pc:spChg chg="del">
          <ac:chgData name="David Leguizamo" userId="43357dd3-234b-42e8-8690-66e8caf87ea7" providerId="ADAL" clId="{AB30D78F-C6C8-4ED2-8781-8A23E337DC61}" dt="2022-10-06T07:09:11.428" v="2333" actId="478"/>
          <ac:spMkLst>
            <pc:docMk/>
            <pc:sldMk cId="1460588414" sldId="269"/>
            <ac:spMk id="11" creationId="{76960973-EA8F-128A-93D7-45F35E72CF3B}"/>
          </ac:spMkLst>
        </pc:spChg>
        <pc:picChg chg="add mod">
          <ac:chgData name="David Leguizamo" userId="43357dd3-234b-42e8-8690-66e8caf87ea7" providerId="ADAL" clId="{AB30D78F-C6C8-4ED2-8781-8A23E337DC61}" dt="2022-10-06T07:13:04.495" v="2342" actId="1076"/>
          <ac:picMkLst>
            <pc:docMk/>
            <pc:sldMk cId="1460588414" sldId="269"/>
            <ac:picMk id="3" creationId="{027EA207-3F36-142C-A55A-65C707BFEE1F}"/>
          </ac:picMkLst>
        </pc:picChg>
        <pc:picChg chg="del">
          <ac:chgData name="David Leguizamo" userId="43357dd3-234b-42e8-8690-66e8caf87ea7" providerId="ADAL" clId="{AB30D78F-C6C8-4ED2-8781-8A23E337DC61}" dt="2022-10-06T07:07:30.860" v="2327" actId="478"/>
          <ac:picMkLst>
            <pc:docMk/>
            <pc:sldMk cId="1460588414" sldId="269"/>
            <ac:picMk id="5" creationId="{50D587A9-CF1C-0606-D146-6368F6167CEE}"/>
          </ac:picMkLst>
        </pc:picChg>
        <pc:picChg chg="add mod">
          <ac:chgData name="David Leguizamo" userId="43357dd3-234b-42e8-8690-66e8caf87ea7" providerId="ADAL" clId="{AB30D78F-C6C8-4ED2-8781-8A23E337DC61}" dt="2022-10-06T07:13:04.495" v="2342" actId="1076"/>
          <ac:picMkLst>
            <pc:docMk/>
            <pc:sldMk cId="1460588414" sldId="269"/>
            <ac:picMk id="6" creationId="{81DC07A3-5415-3842-AF1D-0C285D21FA83}"/>
          </ac:picMkLst>
        </pc:picChg>
        <pc:picChg chg="del">
          <ac:chgData name="David Leguizamo" userId="43357dd3-234b-42e8-8690-66e8caf87ea7" providerId="ADAL" clId="{AB30D78F-C6C8-4ED2-8781-8A23E337DC61}" dt="2022-10-06T07:07:32.729" v="2328" actId="478"/>
          <ac:picMkLst>
            <pc:docMk/>
            <pc:sldMk cId="1460588414" sldId="269"/>
            <ac:picMk id="7" creationId="{5E121D28-D3CE-DC27-BF85-539D5698D3C0}"/>
          </ac:picMkLst>
        </pc:picChg>
        <pc:picChg chg="del">
          <ac:chgData name="David Leguizamo" userId="43357dd3-234b-42e8-8690-66e8caf87ea7" providerId="ADAL" clId="{AB30D78F-C6C8-4ED2-8781-8A23E337DC61}" dt="2022-10-06T07:07:34.762" v="2329" actId="478"/>
          <ac:picMkLst>
            <pc:docMk/>
            <pc:sldMk cId="1460588414" sldId="269"/>
            <ac:picMk id="9" creationId="{1740F014-BF78-FC4F-5FD5-EA3428BAA4B3}"/>
          </ac:picMkLst>
        </pc:picChg>
      </pc:sldChg>
      <pc:sldChg chg="addSp delSp modSp new del mod">
        <pc:chgData name="David Leguizamo" userId="43357dd3-234b-42e8-8690-66e8caf87ea7" providerId="ADAL" clId="{AB30D78F-C6C8-4ED2-8781-8A23E337DC61}" dt="2022-10-19T03:16:09.835" v="2493" actId="47"/>
        <pc:sldMkLst>
          <pc:docMk/>
          <pc:sldMk cId="1813764683" sldId="270"/>
        </pc:sldMkLst>
        <pc:spChg chg="mod">
          <ac:chgData name="David Leguizamo" userId="43357dd3-234b-42e8-8690-66e8caf87ea7" providerId="ADAL" clId="{AB30D78F-C6C8-4ED2-8781-8A23E337DC61}" dt="2022-10-16T01:52:05.362" v="2465" actId="20577"/>
          <ac:spMkLst>
            <pc:docMk/>
            <pc:sldMk cId="1813764683" sldId="270"/>
            <ac:spMk id="2" creationId="{E689D03B-27FA-90FE-A3C2-F518623C2FE1}"/>
          </ac:spMkLst>
        </pc:spChg>
        <pc:spChg chg="del mod">
          <ac:chgData name="David Leguizamo" userId="43357dd3-234b-42e8-8690-66e8caf87ea7" providerId="ADAL" clId="{AB30D78F-C6C8-4ED2-8781-8A23E337DC61}" dt="2022-10-16T01:52:10.841" v="2467" actId="478"/>
          <ac:spMkLst>
            <pc:docMk/>
            <pc:sldMk cId="1813764683" sldId="270"/>
            <ac:spMk id="3" creationId="{50C91A9A-B60D-EE77-33DA-0506E8F7D808}"/>
          </ac:spMkLst>
        </pc:spChg>
        <pc:spChg chg="add del mod">
          <ac:chgData name="David Leguizamo" userId="43357dd3-234b-42e8-8690-66e8caf87ea7" providerId="ADAL" clId="{AB30D78F-C6C8-4ED2-8781-8A23E337DC61}" dt="2022-10-16T01:53:20.903" v="2475" actId="478"/>
          <ac:spMkLst>
            <pc:docMk/>
            <pc:sldMk cId="1813764683" sldId="270"/>
            <ac:spMk id="4" creationId="{9A7C1DBB-8FB5-4F1C-A1D3-16E11FDC31AE}"/>
          </ac:spMkLst>
        </pc:spChg>
        <pc:picChg chg="add del">
          <ac:chgData name="David Leguizamo" userId="43357dd3-234b-42e8-8690-66e8caf87ea7" providerId="ADAL" clId="{AB30D78F-C6C8-4ED2-8781-8A23E337DC61}" dt="2022-10-16T01:53:20.903" v="2475" actId="478"/>
          <ac:picMkLst>
            <pc:docMk/>
            <pc:sldMk cId="1813764683" sldId="270"/>
            <ac:picMk id="1026" creationId="{26122201-4400-286B-B2AB-69F5982D4BF2}"/>
          </ac:picMkLst>
        </pc:picChg>
        <pc:picChg chg="add mod">
          <ac:chgData name="David Leguizamo" userId="43357dd3-234b-42e8-8690-66e8caf87ea7" providerId="ADAL" clId="{AB30D78F-C6C8-4ED2-8781-8A23E337DC61}" dt="2022-10-16T01:53:29.991" v="2479" actId="1076"/>
          <ac:picMkLst>
            <pc:docMk/>
            <pc:sldMk cId="1813764683" sldId="270"/>
            <ac:picMk id="1028" creationId="{72554499-BACC-FD44-5F8A-04E3220E798E}"/>
          </ac:picMkLst>
        </pc:picChg>
        <pc:cxnChg chg="add mod">
          <ac:chgData name="David Leguizamo" userId="43357dd3-234b-42e8-8690-66e8caf87ea7" providerId="ADAL" clId="{AB30D78F-C6C8-4ED2-8781-8A23E337DC61}" dt="2022-10-16T01:53:42.512" v="2482" actId="208"/>
          <ac:cxnSpMkLst>
            <pc:docMk/>
            <pc:sldMk cId="1813764683" sldId="270"/>
            <ac:cxnSpMk id="6" creationId="{F9E67EEE-B4E9-9522-B5B8-1BD8C241E8DB}"/>
          </ac:cxnSpMkLst>
        </pc:cxnChg>
      </pc:sldChg>
      <pc:sldChg chg="new del">
        <pc:chgData name="David Leguizamo" userId="43357dd3-234b-42e8-8690-66e8caf87ea7" providerId="ADAL" clId="{AB30D78F-C6C8-4ED2-8781-8A23E337DC61}" dt="2022-10-16T01:54:18.807" v="2484" actId="680"/>
        <pc:sldMkLst>
          <pc:docMk/>
          <pc:sldMk cId="2821185104" sldId="271"/>
        </pc:sldMkLst>
      </pc:sldChg>
      <pc:sldChg chg="addSp delSp modSp add mod ord">
        <pc:chgData name="David Leguizamo" userId="43357dd3-234b-42e8-8690-66e8caf87ea7" providerId="ADAL" clId="{AB30D78F-C6C8-4ED2-8781-8A23E337DC61}" dt="2022-10-19T04:47:28.676" v="4079" actId="1076"/>
        <pc:sldMkLst>
          <pc:docMk/>
          <pc:sldMk cId="3863145735" sldId="271"/>
        </pc:sldMkLst>
        <pc:spChg chg="add mod">
          <ac:chgData name="David Leguizamo" userId="43357dd3-234b-42e8-8690-66e8caf87ea7" providerId="ADAL" clId="{AB30D78F-C6C8-4ED2-8781-8A23E337DC61}" dt="2022-10-19T04:42:14.317" v="4058" actId="20577"/>
          <ac:spMkLst>
            <pc:docMk/>
            <pc:sldMk cId="3863145735" sldId="271"/>
            <ac:spMk id="3" creationId="{92823937-DA28-34E8-7545-F9EA2B9F9714}"/>
          </ac:spMkLst>
        </pc:spChg>
        <pc:spChg chg="add mod">
          <ac:chgData name="David Leguizamo" userId="43357dd3-234b-42e8-8690-66e8caf87ea7" providerId="ADAL" clId="{AB30D78F-C6C8-4ED2-8781-8A23E337DC61}" dt="2022-10-19T04:29:43.349" v="4032" actId="1076"/>
          <ac:spMkLst>
            <pc:docMk/>
            <pc:sldMk cId="3863145735" sldId="271"/>
            <ac:spMk id="5" creationId="{469D705F-AF17-ADED-AA86-01687F7D7FBA}"/>
          </ac:spMkLst>
        </pc:spChg>
        <pc:spChg chg="add mod">
          <ac:chgData name="David Leguizamo" userId="43357dd3-234b-42e8-8690-66e8caf87ea7" providerId="ADAL" clId="{AB30D78F-C6C8-4ED2-8781-8A23E337DC61}" dt="2022-10-19T04:47:28.676" v="4079" actId="1076"/>
          <ac:spMkLst>
            <pc:docMk/>
            <pc:sldMk cId="3863145735" sldId="271"/>
            <ac:spMk id="16" creationId="{3B71B075-964B-6119-A392-2B776169A83B}"/>
          </ac:spMkLst>
        </pc:spChg>
        <pc:picChg chg="mod">
          <ac:chgData name="David Leguizamo" userId="43357dd3-234b-42e8-8690-66e8caf87ea7" providerId="ADAL" clId="{AB30D78F-C6C8-4ED2-8781-8A23E337DC61}" dt="2022-10-19T04:42:07.712" v="4036" actId="1076"/>
          <ac:picMkLst>
            <pc:docMk/>
            <pc:sldMk cId="3863145735" sldId="271"/>
            <ac:picMk id="1028" creationId="{72554499-BACC-FD44-5F8A-04E3220E798E}"/>
          </ac:picMkLst>
        </pc:picChg>
        <pc:cxnChg chg="add mod">
          <ac:chgData name="David Leguizamo" userId="43357dd3-234b-42e8-8690-66e8caf87ea7" providerId="ADAL" clId="{AB30D78F-C6C8-4ED2-8781-8A23E337DC61}" dt="2022-10-19T04:29:43.349" v="4032" actId="1076"/>
          <ac:cxnSpMkLst>
            <pc:docMk/>
            <pc:sldMk cId="3863145735" sldId="271"/>
            <ac:cxnSpMk id="4" creationId="{6CFE9021-30C5-CB86-AD26-ABC00126FF3E}"/>
          </ac:cxnSpMkLst>
        </pc:cxnChg>
        <pc:cxnChg chg="mod">
          <ac:chgData name="David Leguizamo" userId="43357dd3-234b-42e8-8690-66e8caf87ea7" providerId="ADAL" clId="{AB30D78F-C6C8-4ED2-8781-8A23E337DC61}" dt="2022-10-19T04:29:43.349" v="4032" actId="1076"/>
          <ac:cxnSpMkLst>
            <pc:docMk/>
            <pc:sldMk cId="3863145735" sldId="271"/>
            <ac:cxnSpMk id="6" creationId="{F9E67EEE-B4E9-9522-B5B8-1BD8C241E8DB}"/>
          </ac:cxnSpMkLst>
        </pc:cxnChg>
        <pc:cxnChg chg="add del mod">
          <ac:chgData name="David Leguizamo" userId="43357dd3-234b-42e8-8690-66e8caf87ea7" providerId="ADAL" clId="{AB30D78F-C6C8-4ED2-8781-8A23E337DC61}" dt="2022-10-19T04:29:56.617" v="4035" actId="478"/>
          <ac:cxnSpMkLst>
            <pc:docMk/>
            <pc:sldMk cId="3863145735" sldId="271"/>
            <ac:cxnSpMk id="7" creationId="{773EF5A4-F257-0B60-946B-48F0BD6D0761}"/>
          </ac:cxnSpMkLst>
        </pc:cxnChg>
        <pc:cxnChg chg="add mod">
          <ac:chgData name="David Leguizamo" userId="43357dd3-234b-42e8-8690-66e8caf87ea7" providerId="ADAL" clId="{AB30D78F-C6C8-4ED2-8781-8A23E337DC61}" dt="2022-10-19T04:43:24.486" v="4068" actId="14100"/>
          <ac:cxnSpMkLst>
            <pc:docMk/>
            <pc:sldMk cId="3863145735" sldId="271"/>
            <ac:cxnSpMk id="9" creationId="{168CA87B-F7FE-2764-643A-35D8D5E530AF}"/>
          </ac:cxnSpMkLst>
        </pc:cxnChg>
      </pc:sldChg>
      <pc:sldChg chg="modSp mod">
        <pc:chgData name="David Leguizamo" userId="43357dd3-234b-42e8-8690-66e8caf87ea7" providerId="ADAL" clId="{AB30D78F-C6C8-4ED2-8781-8A23E337DC61}" dt="2022-10-19T04:10:12.742" v="3442" actId="20577"/>
        <pc:sldMkLst>
          <pc:docMk/>
          <pc:sldMk cId="2991370801" sldId="272"/>
        </pc:sldMkLst>
        <pc:spChg chg="mod">
          <ac:chgData name="David Leguizamo" userId="43357dd3-234b-42e8-8690-66e8caf87ea7" providerId="ADAL" clId="{AB30D78F-C6C8-4ED2-8781-8A23E337DC61}" dt="2022-10-19T04:10:12.742" v="3442" actId="20577"/>
          <ac:spMkLst>
            <pc:docMk/>
            <pc:sldMk cId="2991370801" sldId="272"/>
            <ac:spMk id="3" creationId="{F5308233-206F-9E87-A94B-9070D5FB9508}"/>
          </ac:spMkLst>
        </pc:spChg>
        <pc:picChg chg="mod">
          <ac:chgData name="David Leguizamo" userId="43357dd3-234b-42e8-8690-66e8caf87ea7" providerId="ADAL" clId="{AB30D78F-C6C8-4ED2-8781-8A23E337DC61}" dt="2022-10-19T04:08:21.555" v="3383" actId="1035"/>
          <ac:picMkLst>
            <pc:docMk/>
            <pc:sldMk cId="2991370801" sldId="272"/>
            <ac:picMk id="4" creationId="{8606D096-6443-F385-FBF6-7F9A07BA7A59}"/>
          </ac:picMkLst>
        </pc:picChg>
        <pc:picChg chg="mod">
          <ac:chgData name="David Leguizamo" userId="43357dd3-234b-42e8-8690-66e8caf87ea7" providerId="ADAL" clId="{AB30D78F-C6C8-4ED2-8781-8A23E337DC61}" dt="2022-10-19T04:08:21.555" v="3383" actId="1035"/>
          <ac:picMkLst>
            <pc:docMk/>
            <pc:sldMk cId="2991370801" sldId="272"/>
            <ac:picMk id="5" creationId="{A2993633-E4B7-349E-BF12-0ED7946412EB}"/>
          </ac:picMkLst>
        </pc:picChg>
        <pc:picChg chg="mod">
          <ac:chgData name="David Leguizamo" userId="43357dd3-234b-42e8-8690-66e8caf87ea7" providerId="ADAL" clId="{AB30D78F-C6C8-4ED2-8781-8A23E337DC61}" dt="2022-10-19T04:08:27.099" v="3384" actId="1076"/>
          <ac:picMkLst>
            <pc:docMk/>
            <pc:sldMk cId="2991370801" sldId="272"/>
            <ac:picMk id="6" creationId="{1CED980C-DBBF-FD5A-E389-8344E8CA7607}"/>
          </ac:picMkLst>
        </pc:picChg>
      </pc:sldChg>
      <pc:sldChg chg="modSp mod">
        <pc:chgData name="David Leguizamo" userId="43357dd3-234b-42e8-8690-66e8caf87ea7" providerId="ADAL" clId="{AB30D78F-C6C8-4ED2-8781-8A23E337DC61}" dt="2022-10-19T04:06:25.344" v="3277" actId="14100"/>
        <pc:sldMkLst>
          <pc:docMk/>
          <pc:sldMk cId="2424471367" sldId="273"/>
        </pc:sldMkLst>
        <pc:spChg chg="mod">
          <ac:chgData name="David Leguizamo" userId="43357dd3-234b-42e8-8690-66e8caf87ea7" providerId="ADAL" clId="{AB30D78F-C6C8-4ED2-8781-8A23E337DC61}" dt="2022-10-19T04:06:25.344" v="3277" actId="14100"/>
          <ac:spMkLst>
            <pc:docMk/>
            <pc:sldMk cId="2424471367" sldId="273"/>
            <ac:spMk id="3" creationId="{F5308233-206F-9E87-A94B-9070D5FB9508}"/>
          </ac:spMkLst>
        </pc:spChg>
      </pc:sldChg>
      <pc:sldChg chg="addSp delSp modSp mod">
        <pc:chgData name="David Leguizamo" userId="43357dd3-234b-42e8-8690-66e8caf87ea7" providerId="ADAL" clId="{AB30D78F-C6C8-4ED2-8781-8A23E337DC61}" dt="2022-10-19T04:20:53.421" v="3509" actId="20577"/>
        <pc:sldMkLst>
          <pc:docMk/>
          <pc:sldMk cId="1187367046" sldId="274"/>
        </pc:sldMkLst>
        <pc:spChg chg="mod">
          <ac:chgData name="David Leguizamo" userId="43357dd3-234b-42e8-8690-66e8caf87ea7" providerId="ADAL" clId="{AB30D78F-C6C8-4ED2-8781-8A23E337DC61}" dt="2022-10-19T04:20:53.421" v="3509" actId="20577"/>
          <ac:spMkLst>
            <pc:docMk/>
            <pc:sldMk cId="1187367046" sldId="274"/>
            <ac:spMk id="2" creationId="{DE2D2F40-3C2E-41C8-DEC4-4F778B4E08CE}"/>
          </ac:spMkLst>
        </pc:spChg>
        <pc:spChg chg="add del mod ord">
          <ac:chgData name="David Leguizamo" userId="43357dd3-234b-42e8-8690-66e8caf87ea7" providerId="ADAL" clId="{AB30D78F-C6C8-4ED2-8781-8A23E337DC61}" dt="2022-10-19T03:43:47.305" v="2640" actId="478"/>
          <ac:spMkLst>
            <pc:docMk/>
            <pc:sldMk cId="1187367046" sldId="274"/>
            <ac:spMk id="3" creationId="{AD8E7FBF-976E-B69C-9BBD-0F203114D238}"/>
          </ac:spMkLst>
        </pc:spChg>
        <pc:spChg chg="add del mod">
          <ac:chgData name="David Leguizamo" userId="43357dd3-234b-42e8-8690-66e8caf87ea7" providerId="ADAL" clId="{AB30D78F-C6C8-4ED2-8781-8A23E337DC61}" dt="2022-10-19T03:45:02.549" v="2691" actId="478"/>
          <ac:spMkLst>
            <pc:docMk/>
            <pc:sldMk cId="1187367046" sldId="274"/>
            <ac:spMk id="9" creationId="{E35BA991-1843-3A28-A96E-A310FC635409}"/>
          </ac:spMkLst>
        </pc:spChg>
        <pc:spChg chg="add del mod">
          <ac:chgData name="David Leguizamo" userId="43357dd3-234b-42e8-8690-66e8caf87ea7" providerId="ADAL" clId="{AB30D78F-C6C8-4ED2-8781-8A23E337DC61}" dt="2022-10-19T03:43:49.004" v="2641" actId="478"/>
          <ac:spMkLst>
            <pc:docMk/>
            <pc:sldMk cId="1187367046" sldId="274"/>
            <ac:spMk id="11" creationId="{4CC0F0DF-F29A-CAED-6CE2-C2A6FA6AA761}"/>
          </ac:spMkLst>
        </pc:spChg>
        <pc:graphicFrameChg chg="add mod ord">
          <ac:chgData name="David Leguizamo" userId="43357dd3-234b-42e8-8690-66e8caf87ea7" providerId="ADAL" clId="{AB30D78F-C6C8-4ED2-8781-8A23E337DC61}" dt="2022-10-19T04:19:10.808" v="3458"/>
          <ac:graphicFrameMkLst>
            <pc:docMk/>
            <pc:sldMk cId="1187367046" sldId="274"/>
            <ac:graphicFrameMk id="7" creationId="{545BEA55-48EA-E2AE-EC00-16D1D0F09CC2}"/>
          </ac:graphicFrameMkLst>
        </pc:graphicFrameChg>
        <pc:graphicFrameChg chg="add del mod">
          <ac:chgData name="David Leguizamo" userId="43357dd3-234b-42e8-8690-66e8caf87ea7" providerId="ADAL" clId="{AB30D78F-C6C8-4ED2-8781-8A23E337DC61}" dt="2022-10-19T03:50:06.854" v="2715" actId="478"/>
          <ac:graphicFrameMkLst>
            <pc:docMk/>
            <pc:sldMk cId="1187367046" sldId="274"/>
            <ac:graphicFrameMk id="12" creationId="{81CAD3EC-9FAF-3E5D-E66E-11F316F0F5D5}"/>
          </ac:graphicFrameMkLst>
        </pc:graphicFrameChg>
        <pc:graphicFrameChg chg="add mod">
          <ac:chgData name="David Leguizamo" userId="43357dd3-234b-42e8-8690-66e8caf87ea7" providerId="ADAL" clId="{AB30D78F-C6C8-4ED2-8781-8A23E337DC61}" dt="2022-10-19T04:20:19.575" v="3459"/>
          <ac:graphicFrameMkLst>
            <pc:docMk/>
            <pc:sldMk cId="1187367046" sldId="274"/>
            <ac:graphicFrameMk id="13" creationId="{FE9B8724-02DF-A21D-5934-E283D2F11CEE}"/>
          </ac:graphicFrameMkLst>
        </pc:graphicFrameChg>
        <pc:picChg chg="add del mod">
          <ac:chgData name="David Leguizamo" userId="43357dd3-234b-42e8-8690-66e8caf87ea7" providerId="ADAL" clId="{AB30D78F-C6C8-4ED2-8781-8A23E337DC61}" dt="2022-10-19T03:44:07.762" v="2644" actId="478"/>
          <ac:picMkLst>
            <pc:docMk/>
            <pc:sldMk cId="1187367046" sldId="274"/>
            <ac:picMk id="4" creationId="{645FBFC7-8725-A215-BC14-AA48B6CAFC72}"/>
          </ac:picMkLst>
        </pc:picChg>
      </pc:sldChg>
      <pc:sldChg chg="addSp delSp modSp add mod">
        <pc:chgData name="David Leguizamo" userId="43357dd3-234b-42e8-8690-66e8caf87ea7" providerId="ADAL" clId="{AB30D78F-C6C8-4ED2-8781-8A23E337DC61}" dt="2022-10-19T04:03:54.039" v="3269" actId="122"/>
        <pc:sldMkLst>
          <pc:docMk/>
          <pc:sldMk cId="710446635" sldId="275"/>
        </pc:sldMkLst>
        <pc:spChg chg="mod">
          <ac:chgData name="David Leguizamo" userId="43357dd3-234b-42e8-8690-66e8caf87ea7" providerId="ADAL" clId="{AB30D78F-C6C8-4ED2-8781-8A23E337DC61}" dt="2022-10-19T03:44:50.078" v="2689" actId="20577"/>
          <ac:spMkLst>
            <pc:docMk/>
            <pc:sldMk cId="710446635" sldId="275"/>
            <ac:spMk id="2" creationId="{DE2D2F40-3C2E-41C8-DEC4-4F778B4E08CE}"/>
          </ac:spMkLst>
        </pc:spChg>
        <pc:spChg chg="add mod">
          <ac:chgData name="David Leguizamo" userId="43357dd3-234b-42e8-8690-66e8caf87ea7" providerId="ADAL" clId="{AB30D78F-C6C8-4ED2-8781-8A23E337DC61}" dt="2022-10-19T04:02:41.441" v="3084" actId="20577"/>
          <ac:spMkLst>
            <pc:docMk/>
            <pc:sldMk cId="710446635" sldId="275"/>
            <ac:spMk id="3" creationId="{FB83F59A-CCDC-84D7-FFAF-40B9D9D565A0}"/>
          </ac:spMkLst>
        </pc:spChg>
        <pc:spChg chg="add mod">
          <ac:chgData name="David Leguizamo" userId="43357dd3-234b-42e8-8690-66e8caf87ea7" providerId="ADAL" clId="{AB30D78F-C6C8-4ED2-8781-8A23E337DC61}" dt="2022-10-19T04:03:54.039" v="3269" actId="122"/>
          <ac:spMkLst>
            <pc:docMk/>
            <pc:sldMk cId="710446635" sldId="275"/>
            <ac:spMk id="6" creationId="{A71570B1-E094-36E6-5ED6-44D8F812FF2F}"/>
          </ac:spMkLst>
        </pc:spChg>
        <pc:spChg chg="del">
          <ac:chgData name="David Leguizamo" userId="43357dd3-234b-42e8-8690-66e8caf87ea7" providerId="ADAL" clId="{AB30D78F-C6C8-4ED2-8781-8A23E337DC61}" dt="2022-10-19T03:56:03.135" v="2727" actId="478"/>
          <ac:spMkLst>
            <pc:docMk/>
            <pc:sldMk cId="710446635" sldId="275"/>
            <ac:spMk id="9" creationId="{E35BA991-1843-3A28-A96E-A310FC635409}"/>
          </ac:spMkLst>
        </pc:spChg>
        <pc:graphicFrameChg chg="del">
          <ac:chgData name="David Leguizamo" userId="43357dd3-234b-42e8-8690-66e8caf87ea7" providerId="ADAL" clId="{AB30D78F-C6C8-4ED2-8781-8A23E337DC61}" dt="2022-10-19T03:56:01.232" v="2726" actId="478"/>
          <ac:graphicFrameMkLst>
            <pc:docMk/>
            <pc:sldMk cId="710446635" sldId="275"/>
            <ac:graphicFrameMk id="7" creationId="{545BEA55-48EA-E2AE-EC00-16D1D0F09CC2}"/>
          </ac:graphicFrameMkLst>
        </pc:graphicFrameChg>
        <pc:graphicFrameChg chg="del">
          <ac:chgData name="David Leguizamo" userId="43357dd3-234b-42e8-8690-66e8caf87ea7" providerId="ADAL" clId="{AB30D78F-C6C8-4ED2-8781-8A23E337DC61}" dt="2022-10-19T03:56:01.232" v="2726" actId="478"/>
          <ac:graphicFrameMkLst>
            <pc:docMk/>
            <pc:sldMk cId="710446635" sldId="275"/>
            <ac:graphicFrameMk id="12" creationId="{81CAD3EC-9FAF-3E5D-E66E-11F316F0F5D5}"/>
          </ac:graphicFrameMkLst>
        </pc:graphicFrameChg>
        <pc:picChg chg="add mod">
          <ac:chgData name="David Leguizamo" userId="43357dd3-234b-42e8-8690-66e8caf87ea7" providerId="ADAL" clId="{AB30D78F-C6C8-4ED2-8781-8A23E337DC61}" dt="2022-10-19T04:02:45.339" v="3085" actId="1076"/>
          <ac:picMkLst>
            <pc:docMk/>
            <pc:sldMk cId="710446635" sldId="275"/>
            <ac:picMk id="5" creationId="{CBB288CB-6892-7ECD-057F-0A9F0A2FA13B}"/>
          </ac:picMkLst>
        </pc:picChg>
      </pc:sldChg>
      <pc:sldChg chg="modSp add mod ord">
        <pc:chgData name="David Leguizamo" userId="43357dd3-234b-42e8-8690-66e8caf87ea7" providerId="ADAL" clId="{AB30D78F-C6C8-4ED2-8781-8A23E337DC61}" dt="2022-10-19T04:48:36.862" v="4133" actId="20577"/>
        <pc:sldMkLst>
          <pc:docMk/>
          <pc:sldMk cId="4245024372" sldId="276"/>
        </pc:sldMkLst>
        <pc:spChg chg="mod">
          <ac:chgData name="David Leguizamo" userId="43357dd3-234b-42e8-8690-66e8caf87ea7" providerId="ADAL" clId="{AB30D78F-C6C8-4ED2-8781-8A23E337DC61}" dt="2022-10-19T04:48:36.862" v="4133" actId="20577"/>
          <ac:spMkLst>
            <pc:docMk/>
            <pc:sldMk cId="4245024372" sldId="276"/>
            <ac:spMk id="2" creationId="{DE2D2F40-3C2E-41C8-DEC4-4F778B4E08CE}"/>
          </ac:spMkLst>
        </pc:spChg>
      </pc:sldChg>
    </pc:docChg>
  </pc:docChgLst>
  <pc:docChgLst>
    <pc:chgData name="Leguizamo, David F" userId="S::dfl@iastate.edu::43357dd3-234b-42e8-8690-66e8caf87ea7" providerId="AD" clId="Web-{7F759602-E6FC-41E5-BEB9-2DF6729E93B9}"/>
    <pc:docChg chg="addSld delSld modSld sldOrd">
      <pc:chgData name="Leguizamo, David F" userId="S::dfl@iastate.edu::43357dd3-234b-42e8-8690-66e8caf87ea7" providerId="AD" clId="Web-{7F759602-E6FC-41E5-BEB9-2DF6729E93B9}" dt="2022-10-17T22:46:24.599" v="729" actId="1076"/>
      <pc:docMkLst>
        <pc:docMk/>
      </pc:docMkLst>
      <pc:sldChg chg="addSp modSp new ord">
        <pc:chgData name="Leguizamo, David F" userId="S::dfl@iastate.edu::43357dd3-234b-42e8-8690-66e8caf87ea7" providerId="AD" clId="Web-{7F759602-E6FC-41E5-BEB9-2DF6729E93B9}" dt="2022-10-17T22:25:04.931" v="281" actId="20577"/>
        <pc:sldMkLst>
          <pc:docMk/>
          <pc:sldMk cId="2991370801" sldId="272"/>
        </pc:sldMkLst>
        <pc:spChg chg="mod">
          <ac:chgData name="Leguizamo, David F" userId="S::dfl@iastate.edu::43357dd3-234b-42e8-8690-66e8caf87ea7" providerId="AD" clId="Web-{7F759602-E6FC-41E5-BEB9-2DF6729E93B9}" dt="2022-10-17T22:06:49.081" v="47" actId="20577"/>
          <ac:spMkLst>
            <pc:docMk/>
            <pc:sldMk cId="2991370801" sldId="272"/>
            <ac:spMk id="2" creationId="{D4790930-D058-BD36-7CAF-242BE16F9409}"/>
          </ac:spMkLst>
        </pc:spChg>
        <pc:spChg chg="mod">
          <ac:chgData name="Leguizamo, David F" userId="S::dfl@iastate.edu::43357dd3-234b-42e8-8690-66e8caf87ea7" providerId="AD" clId="Web-{7F759602-E6FC-41E5-BEB9-2DF6729E93B9}" dt="2022-10-17T22:25:04.931" v="281" actId="20577"/>
          <ac:spMkLst>
            <pc:docMk/>
            <pc:sldMk cId="2991370801" sldId="272"/>
            <ac:spMk id="3" creationId="{F5308233-206F-9E87-A94B-9070D5FB9508}"/>
          </ac:spMkLst>
        </pc:spChg>
        <pc:picChg chg="add mod">
          <ac:chgData name="Leguizamo, David F" userId="S::dfl@iastate.edu::43357dd3-234b-42e8-8690-66e8caf87ea7" providerId="AD" clId="Web-{7F759602-E6FC-41E5-BEB9-2DF6729E93B9}" dt="2022-10-17T22:22:06.565" v="185"/>
          <ac:picMkLst>
            <pc:docMk/>
            <pc:sldMk cId="2991370801" sldId="272"/>
            <ac:picMk id="4" creationId="{8606D096-6443-F385-FBF6-7F9A07BA7A59}"/>
          </ac:picMkLst>
        </pc:picChg>
        <pc:picChg chg="add mod">
          <ac:chgData name="Leguizamo, David F" userId="S::dfl@iastate.edu::43357dd3-234b-42e8-8690-66e8caf87ea7" providerId="AD" clId="Web-{7F759602-E6FC-41E5-BEB9-2DF6729E93B9}" dt="2022-10-17T22:24:23.929" v="275" actId="1076"/>
          <ac:picMkLst>
            <pc:docMk/>
            <pc:sldMk cId="2991370801" sldId="272"/>
            <ac:picMk id="5" creationId="{A2993633-E4B7-349E-BF12-0ED7946412EB}"/>
          </ac:picMkLst>
        </pc:picChg>
        <pc:picChg chg="add mod">
          <ac:chgData name="Leguizamo, David F" userId="S::dfl@iastate.edu::43357dd3-234b-42e8-8690-66e8caf87ea7" providerId="AD" clId="Web-{7F759602-E6FC-41E5-BEB9-2DF6729E93B9}" dt="2022-10-17T22:25:00.727" v="279" actId="1076"/>
          <ac:picMkLst>
            <pc:docMk/>
            <pc:sldMk cId="2991370801" sldId="272"/>
            <ac:picMk id="6" creationId="{1CED980C-DBBF-FD5A-E389-8344E8CA7607}"/>
          </ac:picMkLst>
        </pc:picChg>
      </pc:sldChg>
      <pc:sldChg chg="delSp modSp add replId">
        <pc:chgData name="Leguizamo, David F" userId="S::dfl@iastate.edu::43357dd3-234b-42e8-8690-66e8caf87ea7" providerId="AD" clId="Web-{7F759602-E6FC-41E5-BEB9-2DF6729E93B9}" dt="2022-10-17T22:37:32.409" v="714" actId="20577"/>
        <pc:sldMkLst>
          <pc:docMk/>
          <pc:sldMk cId="2424471367" sldId="273"/>
        </pc:sldMkLst>
        <pc:spChg chg="mod">
          <ac:chgData name="Leguizamo, David F" userId="S::dfl@iastate.edu::43357dd3-234b-42e8-8690-66e8caf87ea7" providerId="AD" clId="Web-{7F759602-E6FC-41E5-BEB9-2DF6729E93B9}" dt="2022-10-17T22:27:47.670" v="289" actId="20577"/>
          <ac:spMkLst>
            <pc:docMk/>
            <pc:sldMk cId="2424471367" sldId="273"/>
            <ac:spMk id="2" creationId="{D4790930-D058-BD36-7CAF-242BE16F9409}"/>
          </ac:spMkLst>
        </pc:spChg>
        <pc:spChg chg="mod">
          <ac:chgData name="Leguizamo, David F" userId="S::dfl@iastate.edu::43357dd3-234b-42e8-8690-66e8caf87ea7" providerId="AD" clId="Web-{7F759602-E6FC-41E5-BEB9-2DF6729E93B9}" dt="2022-10-17T22:37:32.409" v="714" actId="20577"/>
          <ac:spMkLst>
            <pc:docMk/>
            <pc:sldMk cId="2424471367" sldId="273"/>
            <ac:spMk id="3" creationId="{F5308233-206F-9E87-A94B-9070D5FB9508}"/>
          </ac:spMkLst>
        </pc:spChg>
        <pc:picChg chg="del">
          <ac:chgData name="Leguizamo, David F" userId="S::dfl@iastate.edu::43357dd3-234b-42e8-8690-66e8caf87ea7" providerId="AD" clId="Web-{7F759602-E6FC-41E5-BEB9-2DF6729E93B9}" dt="2022-10-17T22:30:30.473" v="330"/>
          <ac:picMkLst>
            <pc:docMk/>
            <pc:sldMk cId="2424471367" sldId="273"/>
            <ac:picMk id="4" creationId="{8606D096-6443-F385-FBF6-7F9A07BA7A59}"/>
          </ac:picMkLst>
        </pc:picChg>
        <pc:picChg chg="del">
          <ac:chgData name="Leguizamo, David F" userId="S::dfl@iastate.edu::43357dd3-234b-42e8-8690-66e8caf87ea7" providerId="AD" clId="Web-{7F759602-E6FC-41E5-BEB9-2DF6729E93B9}" dt="2022-10-17T22:30:30.473" v="329"/>
          <ac:picMkLst>
            <pc:docMk/>
            <pc:sldMk cId="2424471367" sldId="273"/>
            <ac:picMk id="5" creationId="{A2993633-E4B7-349E-BF12-0ED7946412EB}"/>
          </ac:picMkLst>
        </pc:picChg>
        <pc:picChg chg="del">
          <ac:chgData name="Leguizamo, David F" userId="S::dfl@iastate.edu::43357dd3-234b-42e8-8690-66e8caf87ea7" providerId="AD" clId="Web-{7F759602-E6FC-41E5-BEB9-2DF6729E93B9}" dt="2022-10-17T22:30:30.457" v="328"/>
          <ac:picMkLst>
            <pc:docMk/>
            <pc:sldMk cId="2424471367" sldId="273"/>
            <ac:picMk id="6" creationId="{1CED980C-DBBF-FD5A-E389-8344E8CA7607}"/>
          </ac:picMkLst>
        </pc:picChg>
      </pc:sldChg>
      <pc:sldChg chg="new del">
        <pc:chgData name="Leguizamo, David F" userId="S::dfl@iastate.edu::43357dd3-234b-42e8-8690-66e8caf87ea7" providerId="AD" clId="Web-{7F759602-E6FC-41E5-BEB9-2DF6729E93B9}" dt="2022-10-17T22:27:39.405" v="283"/>
        <pc:sldMkLst>
          <pc:docMk/>
          <pc:sldMk cId="3894499665" sldId="273"/>
        </pc:sldMkLst>
      </pc:sldChg>
      <pc:sldChg chg="addSp delSp modSp new ord">
        <pc:chgData name="Leguizamo, David F" userId="S::dfl@iastate.edu::43357dd3-234b-42e8-8690-66e8caf87ea7" providerId="AD" clId="Web-{7F759602-E6FC-41E5-BEB9-2DF6729E93B9}" dt="2022-10-17T22:46:24.599" v="729" actId="1076"/>
        <pc:sldMkLst>
          <pc:docMk/>
          <pc:sldMk cId="1187367046" sldId="274"/>
        </pc:sldMkLst>
        <pc:spChg chg="mod">
          <ac:chgData name="Leguizamo, David F" userId="S::dfl@iastate.edu::43357dd3-234b-42e8-8690-66e8caf87ea7" providerId="AD" clId="Web-{7F759602-E6FC-41E5-BEB9-2DF6729E93B9}" dt="2022-10-17T22:45:09.143" v="721" actId="20577"/>
          <ac:spMkLst>
            <pc:docMk/>
            <pc:sldMk cId="1187367046" sldId="274"/>
            <ac:spMk id="2" creationId="{DE2D2F40-3C2E-41C8-DEC4-4F778B4E08CE}"/>
          </ac:spMkLst>
        </pc:spChg>
        <pc:spChg chg="del">
          <ac:chgData name="Leguizamo, David F" userId="S::dfl@iastate.edu::43357dd3-234b-42e8-8690-66e8caf87ea7" providerId="AD" clId="Web-{7F759602-E6FC-41E5-BEB9-2DF6729E93B9}" dt="2022-10-17T22:45:03.112" v="717"/>
          <ac:spMkLst>
            <pc:docMk/>
            <pc:sldMk cId="1187367046" sldId="274"/>
            <ac:spMk id="3" creationId="{2091A9D1-D384-EF75-1D74-F46D50C022A7}"/>
          </ac:spMkLst>
        </pc:spChg>
        <pc:picChg chg="add mod modCrop">
          <ac:chgData name="Leguizamo, David F" userId="S::dfl@iastate.edu::43357dd3-234b-42e8-8690-66e8caf87ea7" providerId="AD" clId="Web-{7F759602-E6FC-41E5-BEB9-2DF6729E93B9}" dt="2022-10-17T22:46:24.599" v="729" actId="1076"/>
          <ac:picMkLst>
            <pc:docMk/>
            <pc:sldMk cId="1187367046" sldId="274"/>
            <ac:picMk id="4" creationId="{645FBFC7-8725-A215-BC14-AA48B6CAFC72}"/>
          </ac:picMkLst>
        </pc:picChg>
      </pc:sldChg>
    </pc:docChg>
  </pc:docChgLst>
  <pc:docChgLst>
    <pc:chgData name="David Leguizamo" userId="43357dd3-234b-42e8-8690-66e8caf87ea7" providerId="ADAL" clId="{143B4D62-07FC-4C65-9101-061C01D3B878}"/>
    <pc:docChg chg="undo custSel addSld modSld sldOrd">
      <pc:chgData name="David Leguizamo" userId="43357dd3-234b-42e8-8690-66e8caf87ea7" providerId="ADAL" clId="{143B4D62-07FC-4C65-9101-061C01D3B878}" dt="2022-12-07T14:59:09.709" v="1641" actId="20577"/>
      <pc:docMkLst>
        <pc:docMk/>
      </pc:docMkLst>
      <pc:sldChg chg="addSp delSp modSp add mod ord">
        <pc:chgData name="David Leguizamo" userId="43357dd3-234b-42e8-8690-66e8caf87ea7" providerId="ADAL" clId="{143B4D62-07FC-4C65-9101-061C01D3B878}" dt="2022-12-07T06:03:01.417" v="1129" actId="1076"/>
        <pc:sldMkLst>
          <pc:docMk/>
          <pc:sldMk cId="1630285419" sldId="277"/>
        </pc:sldMkLst>
        <pc:spChg chg="mod">
          <ac:chgData name="David Leguizamo" userId="43357dd3-234b-42e8-8690-66e8caf87ea7" providerId="ADAL" clId="{143B4D62-07FC-4C65-9101-061C01D3B878}" dt="2022-12-07T06:01:18.123" v="1047" actId="20577"/>
          <ac:spMkLst>
            <pc:docMk/>
            <pc:sldMk cId="1630285419" sldId="277"/>
            <ac:spMk id="2" creationId="{DE2D2F40-3C2E-41C8-DEC4-4F778B4E08CE}"/>
          </ac:spMkLst>
        </pc:spChg>
        <pc:spChg chg="mod">
          <ac:chgData name="David Leguizamo" userId="43357dd3-234b-42e8-8690-66e8caf87ea7" providerId="ADAL" clId="{143B4D62-07FC-4C65-9101-061C01D3B878}" dt="2022-12-07T06:01:43.585" v="1114" actId="20577"/>
          <ac:spMkLst>
            <pc:docMk/>
            <pc:sldMk cId="1630285419" sldId="277"/>
            <ac:spMk id="3" creationId="{FB83F59A-CCDC-84D7-FFAF-40B9D9D565A0}"/>
          </ac:spMkLst>
        </pc:spChg>
        <pc:spChg chg="del">
          <ac:chgData name="David Leguizamo" userId="43357dd3-234b-42e8-8690-66e8caf87ea7" providerId="ADAL" clId="{143B4D62-07FC-4C65-9101-061C01D3B878}" dt="2022-12-07T05:32:00.474" v="208" actId="478"/>
          <ac:spMkLst>
            <pc:docMk/>
            <pc:sldMk cId="1630285419" sldId="277"/>
            <ac:spMk id="6" creationId="{A71570B1-E094-36E6-5ED6-44D8F812FF2F}"/>
          </ac:spMkLst>
        </pc:spChg>
        <pc:spChg chg="add mod">
          <ac:chgData name="David Leguizamo" userId="43357dd3-234b-42e8-8690-66e8caf87ea7" providerId="ADAL" clId="{143B4D62-07FC-4C65-9101-061C01D3B878}" dt="2022-12-07T06:02:20.310" v="1122" actId="1076"/>
          <ac:spMkLst>
            <pc:docMk/>
            <pc:sldMk cId="1630285419" sldId="277"/>
            <ac:spMk id="10" creationId="{7E1B2D17-4BB3-8CBF-0FB0-F9960305C059}"/>
          </ac:spMkLst>
        </pc:spChg>
        <pc:picChg chg="del">
          <ac:chgData name="David Leguizamo" userId="43357dd3-234b-42e8-8690-66e8caf87ea7" providerId="ADAL" clId="{143B4D62-07FC-4C65-9101-061C01D3B878}" dt="2022-12-07T05:32:00.474" v="208" actId="478"/>
          <ac:picMkLst>
            <pc:docMk/>
            <pc:sldMk cId="1630285419" sldId="277"/>
            <ac:picMk id="5" creationId="{CBB288CB-6892-7ECD-057F-0A9F0A2FA13B}"/>
          </ac:picMkLst>
        </pc:picChg>
        <pc:picChg chg="add mod">
          <ac:chgData name="David Leguizamo" userId="43357dd3-234b-42e8-8690-66e8caf87ea7" providerId="ADAL" clId="{143B4D62-07FC-4C65-9101-061C01D3B878}" dt="2022-12-07T06:01:47.656" v="1115" actId="14100"/>
          <ac:picMkLst>
            <pc:docMk/>
            <pc:sldMk cId="1630285419" sldId="277"/>
            <ac:picMk id="7" creationId="{B51A2DD2-3AE4-7FE6-792D-C7FAA92C33D2}"/>
          </ac:picMkLst>
        </pc:picChg>
        <pc:picChg chg="add mod">
          <ac:chgData name="David Leguizamo" userId="43357dd3-234b-42e8-8690-66e8caf87ea7" providerId="ADAL" clId="{143B4D62-07FC-4C65-9101-061C01D3B878}" dt="2022-12-07T06:01:53.505" v="1118" actId="1076"/>
          <ac:picMkLst>
            <pc:docMk/>
            <pc:sldMk cId="1630285419" sldId="277"/>
            <ac:picMk id="9" creationId="{9A9DF7B1-B1BA-2269-1A7F-5C9AFECAAF69}"/>
          </ac:picMkLst>
        </pc:picChg>
        <pc:cxnChg chg="add mod">
          <ac:chgData name="David Leguizamo" userId="43357dd3-234b-42e8-8690-66e8caf87ea7" providerId="ADAL" clId="{143B4D62-07FC-4C65-9101-061C01D3B878}" dt="2022-12-07T06:02:51.986" v="1126" actId="1076"/>
          <ac:cxnSpMkLst>
            <pc:docMk/>
            <pc:sldMk cId="1630285419" sldId="277"/>
            <ac:cxnSpMk id="12" creationId="{5E13EF69-A6A7-9201-FC43-BC3591DCE4D1}"/>
          </ac:cxnSpMkLst>
        </pc:cxnChg>
        <pc:cxnChg chg="add mod">
          <ac:chgData name="David Leguizamo" userId="43357dd3-234b-42e8-8690-66e8caf87ea7" providerId="ADAL" clId="{143B4D62-07FC-4C65-9101-061C01D3B878}" dt="2022-12-07T06:03:01.417" v="1129" actId="1076"/>
          <ac:cxnSpMkLst>
            <pc:docMk/>
            <pc:sldMk cId="1630285419" sldId="277"/>
            <ac:cxnSpMk id="13" creationId="{3135DB06-6C23-E45A-F090-4BA0A2602F03}"/>
          </ac:cxnSpMkLst>
        </pc:cxnChg>
      </pc:sldChg>
      <pc:sldChg chg="addSp delSp modSp add mod">
        <pc:chgData name="David Leguizamo" userId="43357dd3-234b-42e8-8690-66e8caf87ea7" providerId="ADAL" clId="{143B4D62-07FC-4C65-9101-061C01D3B878}" dt="2022-12-07T06:06:50.339" v="1400" actId="20577"/>
        <pc:sldMkLst>
          <pc:docMk/>
          <pc:sldMk cId="3213993675" sldId="278"/>
        </pc:sldMkLst>
        <pc:spChg chg="add mod">
          <ac:chgData name="David Leguizamo" userId="43357dd3-234b-42e8-8690-66e8caf87ea7" providerId="ADAL" clId="{143B4D62-07FC-4C65-9101-061C01D3B878}" dt="2022-12-07T06:06:50.339" v="1400" actId="20577"/>
          <ac:spMkLst>
            <pc:docMk/>
            <pc:sldMk cId="3213993675" sldId="278"/>
            <ac:spMk id="10" creationId="{6A89BC48-3E1F-E22D-06D1-A86591ED226C}"/>
          </ac:spMkLst>
        </pc:spChg>
        <pc:picChg chg="add mod">
          <ac:chgData name="David Leguizamo" userId="43357dd3-234b-42e8-8690-66e8caf87ea7" providerId="ADAL" clId="{143B4D62-07FC-4C65-9101-061C01D3B878}" dt="2022-12-07T06:04:55.930" v="1324" actId="1037"/>
          <ac:picMkLst>
            <pc:docMk/>
            <pc:sldMk cId="3213993675" sldId="278"/>
            <ac:picMk id="5" creationId="{9945CE2F-EC2B-7A49-586B-76DEEFE66935}"/>
          </ac:picMkLst>
        </pc:picChg>
        <pc:picChg chg="del">
          <ac:chgData name="David Leguizamo" userId="43357dd3-234b-42e8-8690-66e8caf87ea7" providerId="ADAL" clId="{143B4D62-07FC-4C65-9101-061C01D3B878}" dt="2022-12-07T05:43:08.295" v="429" actId="478"/>
          <ac:picMkLst>
            <pc:docMk/>
            <pc:sldMk cId="3213993675" sldId="278"/>
            <ac:picMk id="7" creationId="{B51A2DD2-3AE4-7FE6-792D-C7FAA92C33D2}"/>
          </ac:picMkLst>
        </pc:picChg>
        <pc:cxnChg chg="add mod">
          <ac:chgData name="David Leguizamo" userId="43357dd3-234b-42e8-8690-66e8caf87ea7" providerId="ADAL" clId="{143B4D62-07FC-4C65-9101-061C01D3B878}" dt="2022-12-07T06:04:55.930" v="1324" actId="1037"/>
          <ac:cxnSpMkLst>
            <pc:docMk/>
            <pc:sldMk cId="3213993675" sldId="278"/>
            <ac:cxnSpMk id="8" creationId="{D50D6BA6-FB28-CE69-D78A-8A14679D1170}"/>
          </ac:cxnSpMkLst>
        </pc:cxnChg>
      </pc:sldChg>
      <pc:sldChg chg="addSp delSp modSp add mod">
        <pc:chgData name="David Leguizamo" userId="43357dd3-234b-42e8-8690-66e8caf87ea7" providerId="ADAL" clId="{143B4D62-07FC-4C65-9101-061C01D3B878}" dt="2022-12-07T06:05:38.661" v="1325" actId="14100"/>
        <pc:sldMkLst>
          <pc:docMk/>
          <pc:sldMk cId="3308452783" sldId="279"/>
        </pc:sldMkLst>
        <pc:spChg chg="mod">
          <ac:chgData name="David Leguizamo" userId="43357dd3-234b-42e8-8690-66e8caf87ea7" providerId="ADAL" clId="{143B4D62-07FC-4C65-9101-061C01D3B878}" dt="2022-12-07T05:58:50.788" v="712" actId="313"/>
          <ac:spMkLst>
            <pc:docMk/>
            <pc:sldMk cId="3308452783" sldId="279"/>
            <ac:spMk id="2" creationId="{DE2D2F40-3C2E-41C8-DEC4-4F778B4E08CE}"/>
          </ac:spMkLst>
        </pc:spChg>
        <pc:spChg chg="mod">
          <ac:chgData name="David Leguizamo" userId="43357dd3-234b-42e8-8690-66e8caf87ea7" providerId="ADAL" clId="{143B4D62-07FC-4C65-9101-061C01D3B878}" dt="2022-12-07T05:59:47.817" v="938" actId="20577"/>
          <ac:spMkLst>
            <pc:docMk/>
            <pc:sldMk cId="3308452783" sldId="279"/>
            <ac:spMk id="3" creationId="{FB83F59A-CCDC-84D7-FFAF-40B9D9D565A0}"/>
          </ac:spMkLst>
        </pc:spChg>
        <pc:picChg chg="del">
          <ac:chgData name="David Leguizamo" userId="43357dd3-234b-42e8-8690-66e8caf87ea7" providerId="ADAL" clId="{143B4D62-07FC-4C65-9101-061C01D3B878}" dt="2022-12-07T05:45:33.991" v="434" actId="478"/>
          <ac:picMkLst>
            <pc:docMk/>
            <pc:sldMk cId="3308452783" sldId="279"/>
            <ac:picMk id="5" creationId="{9945CE2F-EC2B-7A49-586B-76DEEFE66935}"/>
          </ac:picMkLst>
        </pc:picChg>
        <pc:picChg chg="add mod">
          <ac:chgData name="David Leguizamo" userId="43357dd3-234b-42e8-8690-66e8caf87ea7" providerId="ADAL" clId="{143B4D62-07FC-4C65-9101-061C01D3B878}" dt="2022-12-07T05:58:09.555" v="548" actId="1076"/>
          <ac:picMkLst>
            <pc:docMk/>
            <pc:sldMk cId="3308452783" sldId="279"/>
            <ac:picMk id="6" creationId="{A3231655-A870-5F8E-AB4D-D014D0BDC287}"/>
          </ac:picMkLst>
        </pc:picChg>
        <pc:cxnChg chg="add mod">
          <ac:chgData name="David Leguizamo" userId="43357dd3-234b-42e8-8690-66e8caf87ea7" providerId="ADAL" clId="{143B4D62-07FC-4C65-9101-061C01D3B878}" dt="2022-12-07T06:05:38.661" v="1325" actId="14100"/>
          <ac:cxnSpMkLst>
            <pc:docMk/>
            <pc:sldMk cId="3308452783" sldId="279"/>
            <ac:cxnSpMk id="8" creationId="{FDB3DDD5-7CD8-C235-F3BB-D90965907511}"/>
          </ac:cxnSpMkLst>
        </pc:cxnChg>
        <pc:cxnChg chg="add mod">
          <ac:chgData name="David Leguizamo" userId="43357dd3-234b-42e8-8690-66e8caf87ea7" providerId="ADAL" clId="{143B4D62-07FC-4C65-9101-061C01D3B878}" dt="2022-12-07T05:58:09.555" v="548" actId="1076"/>
          <ac:cxnSpMkLst>
            <pc:docMk/>
            <pc:sldMk cId="3308452783" sldId="279"/>
            <ac:cxnSpMk id="9" creationId="{118602BF-C8C1-DADC-E8B7-461E822FE7E6}"/>
          </ac:cxnSpMkLst>
        </pc:cxnChg>
      </pc:sldChg>
      <pc:sldChg chg="addSp modSp mod">
        <pc:chgData name="David Leguizamo" userId="43357dd3-234b-42e8-8690-66e8caf87ea7" providerId="ADAL" clId="{143B4D62-07FC-4C65-9101-061C01D3B878}" dt="2022-12-07T14:59:09.709" v="1641" actId="20577"/>
        <pc:sldMkLst>
          <pc:docMk/>
          <pc:sldMk cId="2916272844" sldId="280"/>
        </pc:sldMkLst>
        <pc:spChg chg="add mod">
          <ac:chgData name="David Leguizamo" userId="43357dd3-234b-42e8-8690-66e8caf87ea7" providerId="ADAL" clId="{143B4D62-07FC-4C65-9101-061C01D3B878}" dt="2022-12-07T14:58:45.505" v="1581" actId="1076"/>
          <ac:spMkLst>
            <pc:docMk/>
            <pc:sldMk cId="2916272844" sldId="280"/>
            <ac:spMk id="6" creationId="{71275680-5EDD-C26E-D653-9FCDB3961850}"/>
          </ac:spMkLst>
        </pc:spChg>
        <pc:spChg chg="add mod">
          <ac:chgData name="David Leguizamo" userId="43357dd3-234b-42e8-8690-66e8caf87ea7" providerId="ADAL" clId="{143B4D62-07FC-4C65-9101-061C01D3B878}" dt="2022-12-07T14:59:09.709" v="1641" actId="20577"/>
          <ac:spMkLst>
            <pc:docMk/>
            <pc:sldMk cId="2916272844" sldId="280"/>
            <ac:spMk id="7" creationId="{405F2CD0-F82D-C6AD-DEA9-3DB29432F83C}"/>
          </ac:spMkLst>
        </pc:spChg>
        <pc:picChg chg="mod">
          <ac:chgData name="David Leguizamo" userId="43357dd3-234b-42e8-8690-66e8caf87ea7" providerId="ADAL" clId="{143B4D62-07FC-4C65-9101-061C01D3B878}" dt="2022-12-07T14:56:17.184" v="1402" actId="1076"/>
          <ac:picMkLst>
            <pc:docMk/>
            <pc:sldMk cId="2916272844" sldId="280"/>
            <ac:picMk id="4" creationId="{B2A3C79A-E63D-C818-84F5-DF195675B935}"/>
          </ac:picMkLst>
        </pc:picChg>
        <pc:picChg chg="mod">
          <ac:chgData name="David Leguizamo" userId="43357dd3-234b-42e8-8690-66e8caf87ea7" providerId="ADAL" clId="{143B4D62-07FC-4C65-9101-061C01D3B878}" dt="2022-12-07T14:56:24.265" v="1405" actId="1076"/>
          <ac:picMkLst>
            <pc:docMk/>
            <pc:sldMk cId="2916272844" sldId="280"/>
            <ac:picMk id="5" creationId="{C7403760-6F2B-D951-1B42-8280BD61F49D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dirty="0">
                <a:effectLst/>
              </a:rPr>
              <a:t>Evaluate model @ 100,000 timesteps:</a:t>
            </a:r>
            <a:endParaRPr lang="en-US" sz="1800" dirty="0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>
                    <a:lumMod val="65000"/>
                    <a:lumOff val="35000"/>
                  </a:srgbClr>
                </a:solidFill>
              </a:defRPr>
            </a:pP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000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701151939340919"/>
          <c:y val="0.24554544706026951"/>
          <c:w val="0.50276732769514931"/>
          <c:h val="0.6171658995798425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B47-4E0C-A0B2-BF5B8349AB35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B47-4E0C-A0B2-BF5B8349AB35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B47-4E0C-A0B2-BF5B8349AB35}"/>
              </c:ext>
            </c:extLst>
          </c:dPt>
          <c:dPt>
            <c:idx val="3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B47-4E0C-A0B2-BF5B8349AB35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B47-4E0C-A0B2-BF5B8349AB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Breaks</c:v>
                </c:pt>
                <c:pt idx="1">
                  <c:v>Successes</c:v>
                </c:pt>
                <c:pt idx="2">
                  <c:v>True Stop</c:v>
                </c:pt>
                <c:pt idx="3">
                  <c:v>False Stop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83</c:v>
                </c:pt>
                <c:pt idx="2">
                  <c:v>11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47-4E0C-A0B2-BF5B8349A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dirty="0">
                <a:effectLst/>
              </a:rPr>
              <a:t>Evaluate model @ 500,000 timesteps:</a:t>
            </a:r>
            <a:endParaRPr lang="en-US" sz="1800" dirty="0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>
                    <a:lumMod val="65000"/>
                    <a:lumOff val="35000"/>
                  </a:srgbClr>
                </a:solidFill>
              </a:defRPr>
            </a:pP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000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701151939340919"/>
          <c:y val="0.24554544706026951"/>
          <c:w val="0.50276732769514931"/>
          <c:h val="0.6171658995798425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0D-44AE-BCA1-689A2E9A6A06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0D-44AE-BCA1-689A2E9A6A06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0D-44AE-BCA1-689A2E9A6A06}"/>
              </c:ext>
            </c:extLst>
          </c:dPt>
          <c:dPt>
            <c:idx val="3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0D-44AE-BCA1-689A2E9A6A06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0D-44AE-BCA1-689A2E9A6A06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A0D-44AE-BCA1-689A2E9A6A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Breaks</c:v>
                </c:pt>
                <c:pt idx="1">
                  <c:v>Successes</c:v>
                </c:pt>
                <c:pt idx="2">
                  <c:v>True Stop</c:v>
                </c:pt>
                <c:pt idx="3">
                  <c:v>False Stop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90</c:v>
                </c:pt>
                <c:pt idx="2">
                  <c:v>10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0D-44AE-BCA1-689A2E9A6A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dirty="0">
                <a:effectLst/>
              </a:rPr>
              <a:t>Evaluate model @ 100,000 timesteps:</a:t>
            </a:r>
            <a:endParaRPr lang="en-US" sz="1800" dirty="0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>
                    <a:lumMod val="65000"/>
                    <a:lumOff val="35000"/>
                  </a:srgbClr>
                </a:solidFill>
              </a:defRPr>
            </a:pP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000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701151939340919"/>
          <c:y val="0.24554544706026951"/>
          <c:w val="0.50276732769514931"/>
          <c:h val="0.6171658995798425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B47-4E0C-A0B2-BF5B8349AB35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B47-4E0C-A0B2-BF5B8349AB35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B47-4E0C-A0B2-BF5B8349AB35}"/>
              </c:ext>
            </c:extLst>
          </c:dPt>
          <c:dPt>
            <c:idx val="3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B47-4E0C-A0B2-BF5B8349AB35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B47-4E0C-A0B2-BF5B8349AB3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eparator> 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Breaks</c:v>
                </c:pt>
                <c:pt idx="1">
                  <c:v>Successes</c:v>
                </c:pt>
                <c:pt idx="2">
                  <c:v>True Stop</c:v>
                </c:pt>
                <c:pt idx="3">
                  <c:v>False Stop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83</c:v>
                </c:pt>
                <c:pt idx="2">
                  <c:v>11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47-4E0C-A0B2-BF5B8349AB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dirty="0">
                <a:effectLst/>
              </a:rPr>
              <a:t>Evaluate model @ 500,000 timesteps:</a:t>
            </a:r>
            <a:endParaRPr lang="en-US" sz="1800" dirty="0">
              <a:effectLst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000000">
                    <a:lumMod val="65000"/>
                    <a:lumOff val="35000"/>
                  </a:srgbClr>
                </a:solidFill>
              </a:defRPr>
            </a:pP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000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2701151939340919"/>
          <c:y val="0.24554544706026951"/>
          <c:w val="0.50276732769514931"/>
          <c:h val="0.61716589957984258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0D-44AE-BCA1-689A2E9A6A06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0D-44AE-BCA1-689A2E9A6A06}"/>
              </c:ext>
            </c:extLst>
          </c:dPt>
          <c:dPt>
            <c:idx val="2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0D-44AE-BCA1-689A2E9A6A06}"/>
              </c:ext>
            </c:extLst>
          </c:dPt>
          <c:dPt>
            <c:idx val="3"/>
            <c:bubble3D val="0"/>
            <c:spPr>
              <a:solidFill>
                <a:schemeClr val="accent4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0D-44AE-BCA1-689A2E9A6A06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A0D-44AE-BCA1-689A2E9A6A06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A0D-44AE-BCA1-689A2E9A6A0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Breaks</c:v>
                </c:pt>
                <c:pt idx="1">
                  <c:v>Successes</c:v>
                </c:pt>
                <c:pt idx="2">
                  <c:v>True Stop</c:v>
                </c:pt>
                <c:pt idx="3">
                  <c:v>False Stop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90</c:v>
                </c:pt>
                <c:pt idx="2">
                  <c:v>10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0D-44AE-BCA1-689A2E9A6A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4T04:02:35.6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2,'14'-1,"18"1,0 1,0 1,46 9,-8 0,-41-8,-20-2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4T04:02:37.94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1,'5'0,"8"0,8 0,11 0,8 3,3 1,2 0,-3 0,-3-1,-6 1,-8-1,-6-1,-5-1,-3 0,-2-1,-2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4T04:26:11.8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1,'273'0,"-259"0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6688" y="0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7988" y="696913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1675" y="4419600"/>
            <a:ext cx="5616575" cy="418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39200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6688" y="8839200"/>
            <a:ext cx="30416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275" tIns="46625" rIns="93275" bIns="466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>
            <a:spLocks noGrp="1"/>
          </p:cNvSpPr>
          <p:nvPr>
            <p:ph type="body" idx="1"/>
          </p:nvPr>
        </p:nvSpPr>
        <p:spPr>
          <a:xfrm>
            <a:off x="701675" y="4419600"/>
            <a:ext cx="5616575" cy="4187825"/>
          </a:xfrm>
          <a:prstGeom prst="rect">
            <a:avLst/>
          </a:prstGeom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701675" y="4419600"/>
            <a:ext cx="5616575" cy="4187825"/>
          </a:xfrm>
          <a:prstGeom prst="rect">
            <a:avLst/>
          </a:prstGeom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5661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701675" y="4419600"/>
            <a:ext cx="5616575" cy="4187825"/>
          </a:xfrm>
          <a:prstGeom prst="rect">
            <a:avLst/>
          </a:prstGeom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6624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701675" y="4419600"/>
            <a:ext cx="5616575" cy="4187825"/>
          </a:xfrm>
          <a:prstGeom prst="rect">
            <a:avLst/>
          </a:prstGeom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701675" y="4419600"/>
            <a:ext cx="5616575" cy="4187825"/>
          </a:xfrm>
          <a:prstGeom prst="rect">
            <a:avLst/>
          </a:prstGeom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3473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701675" y="4419600"/>
            <a:ext cx="5616575" cy="4187825"/>
          </a:xfrm>
          <a:prstGeom prst="rect">
            <a:avLst/>
          </a:prstGeom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 dirty="0"/>
              <a:t>Inscribed length/fruit radius</a:t>
            </a:r>
            <a:endParaRPr dirty="0"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078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701675" y="4419600"/>
            <a:ext cx="5616575" cy="4187825"/>
          </a:xfrm>
          <a:prstGeom prst="rect">
            <a:avLst/>
          </a:prstGeom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0993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701675" y="4419600"/>
            <a:ext cx="5616575" cy="4187825"/>
          </a:xfrm>
          <a:prstGeom prst="rect">
            <a:avLst/>
          </a:prstGeom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88173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701675" y="4419600"/>
            <a:ext cx="5616575" cy="4187825"/>
          </a:xfrm>
          <a:prstGeom prst="rect">
            <a:avLst/>
          </a:prstGeom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141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701675" y="4419600"/>
            <a:ext cx="5616575" cy="4187825"/>
          </a:xfrm>
          <a:prstGeom prst="rect">
            <a:avLst/>
          </a:prstGeom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0990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701675" y="4419600"/>
            <a:ext cx="5616575" cy="4187825"/>
          </a:xfrm>
          <a:prstGeom prst="rect">
            <a:avLst/>
          </a:prstGeom>
        </p:spPr>
        <p:txBody>
          <a:bodyPr spcFirstLastPara="1" wrap="square" lIns="93275" tIns="46625" rIns="93275" bIns="46625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203950" cy="349091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282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0" y="0"/>
            <a:ext cx="9144000" cy="1371600"/>
          </a:xfrm>
          <a:prstGeom prst="rect">
            <a:avLst/>
          </a:prstGeom>
          <a:solidFill>
            <a:srgbClr val="CE11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212725" y="2616994"/>
            <a:ext cx="1846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533400" y="1885950"/>
            <a:ext cx="66294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C3131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533400" y="2800350"/>
            <a:ext cx="62484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480"/>
              </a:spcBef>
              <a:spcAft>
                <a:spcPts val="0"/>
              </a:spcAft>
              <a:buSzPts val="1920"/>
              <a:buFont typeface="Times"/>
              <a:buNone/>
              <a:defRPr sz="2400"/>
            </a:lvl1pPr>
            <a:lvl2pPr lvl="1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>
            <a:endParaRPr/>
          </a:p>
        </p:txBody>
      </p:sp>
      <p:pic>
        <p:nvPicPr>
          <p:cNvPr id="21" name="Google Shape;21;p2" descr="CoEnameplatewhite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400" y="361950"/>
            <a:ext cx="4724400" cy="703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/>
          </p:nvPr>
        </p:nvSpPr>
        <p:spPr>
          <a:xfrm>
            <a:off x="457200" y="1143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 rot="5400000">
            <a:off x="2857500" y="-1371600"/>
            <a:ext cx="34290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title"/>
          </p:nvPr>
        </p:nvSpPr>
        <p:spPr>
          <a:xfrm rot="5400000">
            <a:off x="5486400" y="1257300"/>
            <a:ext cx="43434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2"/>
          <p:cNvSpPr txBox="1">
            <a:spLocks noGrp="1"/>
          </p:cNvSpPr>
          <p:nvPr>
            <p:ph type="body" idx="1"/>
          </p:nvPr>
        </p:nvSpPr>
        <p:spPr>
          <a:xfrm rot="5400000">
            <a:off x="1295400" y="-723900"/>
            <a:ext cx="43434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457200" y="1143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457200" y="10287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0040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457200" y="1143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457200" y="1028700"/>
            <a:ext cx="4038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0840" algn="l">
              <a:spcBef>
                <a:spcPts val="560"/>
              </a:spcBef>
              <a:spcAft>
                <a:spcPts val="0"/>
              </a:spcAft>
              <a:buSzPts val="2240"/>
              <a:buChar char="•"/>
              <a:defRPr sz="2800"/>
            </a:lvl1pPr>
            <a:lvl2pPr marL="914400" lvl="1" indent="-350519" algn="l">
              <a:spcBef>
                <a:spcPts val="480"/>
              </a:spcBef>
              <a:spcAft>
                <a:spcPts val="0"/>
              </a:spcAft>
              <a:buSzPts val="1920"/>
              <a:buChar char="•"/>
              <a:defRPr sz="2400"/>
            </a:lvl2pPr>
            <a:lvl3pPr marL="1371600" lvl="2" indent="-330200" algn="l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 sz="1800"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 sz="18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 sz="1800"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 sz="1800"/>
            </a:lvl7pPr>
            <a:lvl8pPr marL="3657600" lvl="7" indent="-320040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 sz="1800"/>
            </a:lvl8pPr>
            <a:lvl9pPr marL="4114800" lvl="8" indent="-320040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4648200" y="1028700"/>
            <a:ext cx="4038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0840" algn="l">
              <a:spcBef>
                <a:spcPts val="560"/>
              </a:spcBef>
              <a:spcAft>
                <a:spcPts val="0"/>
              </a:spcAft>
              <a:buSzPts val="2240"/>
              <a:buChar char="•"/>
              <a:defRPr sz="2800"/>
            </a:lvl1pPr>
            <a:lvl2pPr marL="914400" lvl="1" indent="-350519" algn="l">
              <a:spcBef>
                <a:spcPts val="480"/>
              </a:spcBef>
              <a:spcAft>
                <a:spcPts val="0"/>
              </a:spcAft>
              <a:buSzPts val="1920"/>
              <a:buChar char="•"/>
              <a:defRPr sz="2400"/>
            </a:lvl2pPr>
            <a:lvl3pPr marL="1371600" lvl="2" indent="-330200" algn="l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3pPr>
            <a:lvl4pPr marL="1828800" lvl="3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 sz="1800"/>
            </a:lvl4pPr>
            <a:lvl5pPr marL="2286000" lvl="4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 sz="1800"/>
            </a:lvl5pPr>
            <a:lvl6pPr marL="2743200" lvl="5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 sz="1800"/>
            </a:lvl6pPr>
            <a:lvl7pPr marL="3200400" lvl="6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 sz="1800"/>
            </a:lvl7pPr>
            <a:lvl8pPr marL="3657600" lvl="7" indent="-320040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 sz="1800"/>
            </a:lvl8pPr>
            <a:lvl9pPr marL="4114800" lvl="8" indent="-320040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>
              <a:spcBef>
                <a:spcPts val="480"/>
              </a:spcBef>
              <a:spcAft>
                <a:spcPts val="0"/>
              </a:spcAft>
              <a:buSzPts val="1920"/>
              <a:buChar char="•"/>
              <a:defRPr sz="2400"/>
            </a:lvl1pPr>
            <a:lvl2pPr marL="914400" lvl="1" indent="-330200" algn="l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spcBef>
                <a:spcPts val="32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spcBef>
                <a:spcPts val="32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spcBef>
                <a:spcPts val="320"/>
              </a:spcBef>
              <a:spcAft>
                <a:spcPts val="0"/>
              </a:spcAft>
              <a:buSzPts val="1280"/>
              <a:buChar char="•"/>
              <a:defRPr sz="1600"/>
            </a:lvl6pPr>
            <a:lvl7pPr marL="3200400" lvl="6" indent="-309879" algn="l">
              <a:spcBef>
                <a:spcPts val="320"/>
              </a:spcBef>
              <a:spcAft>
                <a:spcPts val="0"/>
              </a:spcAft>
              <a:buSzPts val="1280"/>
              <a:buChar char="•"/>
              <a:defRPr sz="1600"/>
            </a:lvl7pPr>
            <a:lvl8pPr marL="3657600" lvl="7" indent="-309879" algn="l">
              <a:spcBef>
                <a:spcPts val="320"/>
              </a:spcBef>
              <a:spcAft>
                <a:spcPts val="0"/>
              </a:spcAft>
              <a:buSzPts val="1280"/>
              <a:buChar char="•"/>
              <a:defRPr sz="1600"/>
            </a:lvl8pPr>
            <a:lvl9pPr marL="4114800" lvl="8" indent="-309879" algn="l">
              <a:spcBef>
                <a:spcPts val="320"/>
              </a:spcBef>
              <a:spcAft>
                <a:spcPts val="0"/>
              </a:spcAft>
              <a:buSzPts val="1280"/>
              <a:buChar char="•"/>
              <a:defRPr sz="16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92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0520" algn="l">
              <a:spcBef>
                <a:spcPts val="480"/>
              </a:spcBef>
              <a:spcAft>
                <a:spcPts val="0"/>
              </a:spcAft>
              <a:buSzPts val="1920"/>
              <a:buChar char="•"/>
              <a:defRPr sz="2400"/>
            </a:lvl1pPr>
            <a:lvl2pPr marL="914400" lvl="1" indent="-330200" algn="l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2pPr>
            <a:lvl3pPr marL="1371600" lvl="2" indent="-320039" algn="l">
              <a:spcBef>
                <a:spcPts val="360"/>
              </a:spcBef>
              <a:spcAft>
                <a:spcPts val="0"/>
              </a:spcAft>
              <a:buSzPts val="1440"/>
              <a:buChar char="•"/>
              <a:defRPr sz="1800"/>
            </a:lvl3pPr>
            <a:lvl4pPr marL="1828800" lvl="3" indent="-309880" algn="l">
              <a:spcBef>
                <a:spcPts val="320"/>
              </a:spcBef>
              <a:spcAft>
                <a:spcPts val="0"/>
              </a:spcAft>
              <a:buSzPts val="1280"/>
              <a:buChar char="•"/>
              <a:defRPr sz="1600"/>
            </a:lvl4pPr>
            <a:lvl5pPr marL="2286000" lvl="4" indent="-309879" algn="l">
              <a:spcBef>
                <a:spcPts val="320"/>
              </a:spcBef>
              <a:spcAft>
                <a:spcPts val="0"/>
              </a:spcAft>
              <a:buSzPts val="1280"/>
              <a:buChar char="•"/>
              <a:defRPr sz="1600"/>
            </a:lvl5pPr>
            <a:lvl6pPr marL="2743200" lvl="5" indent="-309879" algn="l">
              <a:spcBef>
                <a:spcPts val="320"/>
              </a:spcBef>
              <a:spcAft>
                <a:spcPts val="0"/>
              </a:spcAft>
              <a:buSzPts val="1280"/>
              <a:buChar char="•"/>
              <a:defRPr sz="1600"/>
            </a:lvl6pPr>
            <a:lvl7pPr marL="3200400" lvl="6" indent="-309879" algn="l">
              <a:spcBef>
                <a:spcPts val="320"/>
              </a:spcBef>
              <a:spcAft>
                <a:spcPts val="0"/>
              </a:spcAft>
              <a:buSzPts val="1280"/>
              <a:buChar char="•"/>
              <a:defRPr sz="1600"/>
            </a:lvl7pPr>
            <a:lvl8pPr marL="3657600" lvl="7" indent="-309879" algn="l">
              <a:spcBef>
                <a:spcPts val="320"/>
              </a:spcBef>
              <a:spcAft>
                <a:spcPts val="0"/>
              </a:spcAft>
              <a:buSzPts val="1280"/>
              <a:buChar char="•"/>
              <a:defRPr sz="1600"/>
            </a:lvl8pPr>
            <a:lvl9pPr marL="4114800" lvl="8" indent="-309879" algn="l">
              <a:spcBef>
                <a:spcPts val="320"/>
              </a:spcBef>
              <a:spcAft>
                <a:spcPts val="0"/>
              </a:spcAft>
              <a:buSzPts val="128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457200" y="1143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91160" algn="l">
              <a:spcBef>
                <a:spcPts val="640"/>
              </a:spcBef>
              <a:spcAft>
                <a:spcPts val="0"/>
              </a:spcAft>
              <a:buSzPts val="2560"/>
              <a:buChar char="•"/>
              <a:defRPr sz="3200"/>
            </a:lvl1pPr>
            <a:lvl2pPr marL="914400" lvl="1" indent="-370840" algn="l">
              <a:spcBef>
                <a:spcPts val="560"/>
              </a:spcBef>
              <a:spcAft>
                <a:spcPts val="0"/>
              </a:spcAft>
              <a:buSzPts val="2240"/>
              <a:buChar char="•"/>
              <a:defRPr sz="2800"/>
            </a:lvl2pPr>
            <a:lvl3pPr marL="1371600" lvl="2" indent="-350519" algn="l">
              <a:spcBef>
                <a:spcPts val="480"/>
              </a:spcBef>
              <a:spcAft>
                <a:spcPts val="0"/>
              </a:spcAft>
              <a:buSzPts val="1920"/>
              <a:buChar char="•"/>
              <a:defRPr sz="2400"/>
            </a:lvl3pPr>
            <a:lvl4pPr marL="1828800" lvl="3" indent="-330200" algn="l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4pPr>
            <a:lvl5pPr marL="2286000" lvl="4" indent="-330200" algn="l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5pPr>
            <a:lvl6pPr marL="2743200" lvl="5" indent="-330200" algn="l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6pPr>
            <a:lvl7pPr marL="3200400" lvl="6" indent="-330200" algn="l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7pPr>
            <a:lvl8pPr marL="3657600" lvl="7" indent="-330200" algn="l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8pPr>
            <a:lvl9pPr marL="4114800" lvl="8" indent="-330200" algn="l">
              <a:spcBef>
                <a:spcPts val="400"/>
              </a:spcBef>
              <a:spcAft>
                <a:spcPts val="0"/>
              </a:spcAft>
              <a:buSzPts val="1600"/>
              <a:buChar char="•"/>
              <a:defRPr sz="20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0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0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4591050"/>
            <a:ext cx="9144000" cy="571500"/>
          </a:xfrm>
          <a:prstGeom prst="rect">
            <a:avLst/>
          </a:prstGeom>
          <a:solidFill>
            <a:srgbClr val="CE11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57200" y="11430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rgbClr val="CE112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CE1126"/>
                </a:solidFill>
                <a:latin typeface="Arial Narrow"/>
                <a:ea typeface="Arial Narrow"/>
                <a:cs typeface="Arial Narrow"/>
                <a:sym typeface="Arial Narrow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CE1126"/>
                </a:solidFill>
                <a:latin typeface="Arial Narrow"/>
                <a:ea typeface="Arial Narrow"/>
                <a:cs typeface="Arial Narrow"/>
                <a:sym typeface="Arial Narrow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CE1126"/>
                </a:solidFill>
                <a:latin typeface="Arial Narrow"/>
                <a:ea typeface="Arial Narrow"/>
                <a:cs typeface="Arial Narrow"/>
                <a:sym typeface="Arial Narrow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CE1126"/>
                </a:solidFill>
                <a:latin typeface="Arial Narrow"/>
                <a:ea typeface="Arial Narrow"/>
                <a:cs typeface="Arial Narrow"/>
                <a:sym typeface="Arial Narrow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CE1126"/>
                </a:solidFill>
                <a:latin typeface="Arial Narrow"/>
                <a:ea typeface="Arial Narrow"/>
                <a:cs typeface="Arial Narrow"/>
                <a:sym typeface="Arial Narrow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CE1126"/>
                </a:solidFill>
                <a:latin typeface="Arial Narrow"/>
                <a:ea typeface="Arial Narrow"/>
                <a:cs typeface="Arial Narrow"/>
                <a:sym typeface="Arial Narrow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CE1126"/>
                </a:solidFill>
                <a:latin typeface="Arial Narrow"/>
                <a:ea typeface="Arial Narrow"/>
                <a:cs typeface="Arial Narrow"/>
                <a:sym typeface="Arial Narrow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0" i="0" u="none" strike="noStrike" cap="none">
                <a:solidFill>
                  <a:srgbClr val="CE1126"/>
                </a:solidFill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1028700"/>
            <a:ext cx="8229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068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ts val="2080"/>
              <a:buFont typeface="Times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6068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ts val="2080"/>
              <a:buFont typeface="Times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6068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ts val="2080"/>
              <a:buFont typeface="Times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60680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ts val="2080"/>
              <a:buFont typeface="Times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60679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ts val="2080"/>
              <a:buFont typeface="Times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60679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ts val="2080"/>
              <a:buFont typeface="Times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60679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ts val="2080"/>
              <a:buFont typeface="Times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60679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ts val="2080"/>
              <a:buFont typeface="Times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60679" algn="l" rtl="0">
              <a:spcBef>
                <a:spcPts val="520"/>
              </a:spcBef>
              <a:spcAft>
                <a:spcPts val="0"/>
              </a:spcAft>
              <a:buClr>
                <a:srgbClr val="CE1126"/>
              </a:buClr>
              <a:buSzPts val="2080"/>
              <a:buFont typeface="Times"/>
              <a:buChar char="•"/>
              <a:defRPr sz="2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" name="Google Shape;13;p1" descr="CO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91200" y="6383338"/>
            <a:ext cx="2895600" cy="246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 descr="COE.png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867400" y="4764088"/>
            <a:ext cx="2895600" cy="246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1" descr="ISUnameplatewhite.png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7200" y="4705350"/>
            <a:ext cx="3352800" cy="29527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customXml" Target="../ink/ink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533400" y="1885950"/>
            <a:ext cx="8046004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Robotic Manipulation for Plant Interaction Using Reinforcement Learning 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3D926D-8877-B233-2505-A8756A80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Random start/end?</a:t>
            </a:r>
          </a:p>
        </p:txBody>
      </p:sp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EA903A7F-F72D-5AA4-E1E3-809D5ACA9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177" y="747795"/>
            <a:ext cx="4969632" cy="372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618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3D926D-8877-B233-2505-A8756A80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Cantilever Beam Model… next step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D97B64-936A-C921-8102-3BB3DD61F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3" y="720436"/>
            <a:ext cx="5172674" cy="381391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94754AB9-7E7E-A1E1-9A81-956E21848158}"/>
              </a:ext>
            </a:extLst>
          </p:cNvPr>
          <p:cNvSpPr/>
          <p:nvPr/>
        </p:nvSpPr>
        <p:spPr>
          <a:xfrm>
            <a:off x="2036855" y="1700901"/>
            <a:ext cx="736429" cy="147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91E0AE-A780-1226-1EB7-62F189C3D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19"/>
          <a:stretch/>
        </p:blipFill>
        <p:spPr>
          <a:xfrm>
            <a:off x="4572000" y="769626"/>
            <a:ext cx="4530456" cy="3800836"/>
          </a:xfrm>
          <a:prstGeom prst="rect">
            <a:avLst/>
          </a:prstGeom>
        </p:spPr>
      </p:pic>
      <p:pic>
        <p:nvPicPr>
          <p:cNvPr id="2050" name="Picture 2" descr="Flexural Free Vibration of a Straight Vertical Cantilever Beam | Semantic  Scholar">
            <a:extLst>
              <a:ext uri="{FF2B5EF4-FFF2-40B4-BE49-F238E27FC236}">
                <a16:creationId xmlns:a16="http://schemas.microsoft.com/office/drawing/2014/main" id="{C9725FA2-E866-74FB-2A76-A69AD6CF2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37180"/>
            <a:ext cx="1721427" cy="173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616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90930-D058-BD36-7CAF-242BE16F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Using the Cantilever Beam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308233-206F-9E87-A94B-9070D5FB950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827046"/>
                <a:ext cx="8229600" cy="3429000"/>
              </a:xfrm>
            </p:spPr>
            <p:txBody>
              <a:bodyPr/>
              <a:lstStyle/>
              <a:p>
                <a:r>
                  <a:rPr lang="en-US" sz="1500" b="1" dirty="0"/>
                  <a:t>For a randomly sized and placed fruit, manipulate the plant to clear the obstruction without breaking it</a:t>
                </a:r>
              </a:p>
              <a:p>
                <a:r>
                  <a:rPr lang="en-US" sz="1500" dirty="0"/>
                  <a:t>During training, the cantilever beam model is used in determining reward</a:t>
                </a:r>
              </a:p>
              <a:p>
                <a:r>
                  <a:rPr lang="en-US" sz="1500" dirty="0"/>
                  <a:t>However, when deploying the policy, only the current state is known (no need for model)</a:t>
                </a:r>
              </a:p>
              <a:p>
                <a:r>
                  <a:rPr lang="en-US" sz="1500" dirty="0"/>
                  <a:t>State Space:</a:t>
                </a:r>
                <a:endParaRPr lang="en-US" sz="1500" b="1" dirty="0"/>
              </a:p>
              <a:p>
                <a:pPr marL="137160" indent="0">
                  <a:buNone/>
                </a:pPr>
                <a:endParaRPr lang="en-US" sz="1500" dirty="0"/>
              </a:p>
              <a:p>
                <a:r>
                  <a:rPr lang="en-US" sz="1500" dirty="0"/>
                  <a:t>Action Space:</a:t>
                </a:r>
              </a:p>
              <a:p>
                <a:endParaRPr lang="en-US" sz="1500" dirty="0"/>
              </a:p>
              <a:p>
                <a:r>
                  <a:rPr lang="en-US" sz="1500" dirty="0"/>
                  <a:t>Reward function: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1500" dirty="0"/>
                  <a:t> Stress contribution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500" dirty="0"/>
                  <a:t>Occlusion contribution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1500" dirty="0"/>
                  <a:t>Success contribution  </a:t>
                </a:r>
              </a:p>
              <a:p>
                <a:r>
                  <a:rPr lang="en-US" sz="1500" dirty="0"/>
                  <a:t>Using SAC; it is much more sample efficient. Rewards are not too sparce either.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308233-206F-9E87-A94B-9070D5FB95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827046"/>
                <a:ext cx="8229600" cy="3429000"/>
              </a:xfrm>
              <a:blipFill>
                <a:blip r:embed="rId2"/>
                <a:stretch>
                  <a:fillRect b="-9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8606D096-6443-F385-FBF6-7F9A07BA7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03059"/>
            <a:ext cx="2743200" cy="236723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2993633-E4B7-349E-BF12-0ED794641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3451" y="2604454"/>
            <a:ext cx="1424854" cy="36262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1CED980C-DBBF-FD5A-E389-8344E8CA7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305" y="3598704"/>
            <a:ext cx="1665144" cy="29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70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90930-D058-BD36-7CAF-242BE16F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Evaluation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308233-206F-9E87-A94B-9070D5FB95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764897"/>
            <a:ext cx="8229600" cy="3692803"/>
          </a:xfrm>
        </p:spPr>
        <p:txBody>
          <a:bodyPr/>
          <a:lstStyle/>
          <a:p>
            <a:r>
              <a:rPr lang="en-US" sz="1500" dirty="0"/>
              <a:t>Utilize the policy to manipulate the plant</a:t>
            </a:r>
          </a:p>
          <a:p>
            <a:r>
              <a:rPr lang="en-US" sz="1500" dirty="0"/>
              <a:t>For 100 trials:</a:t>
            </a:r>
          </a:p>
          <a:p>
            <a:pPr lvl="1"/>
            <a:r>
              <a:rPr lang="en-US" sz="1500" dirty="0"/>
              <a:t>For 50 steps:</a:t>
            </a:r>
          </a:p>
          <a:p>
            <a:pPr lvl="2" indent="-319405"/>
            <a:r>
              <a:rPr lang="en-US" sz="1500" dirty="0"/>
              <a:t>Follow the action given by the policy given the current state</a:t>
            </a:r>
          </a:p>
          <a:p>
            <a:pPr lvl="2" indent="-319405"/>
            <a:r>
              <a:rPr lang="en-US" sz="1500" dirty="0"/>
              <a:t>Again, state has no information given by the mechanical model</a:t>
            </a:r>
          </a:p>
          <a:p>
            <a:pPr lvl="1"/>
            <a:r>
              <a:rPr lang="en-US" sz="1500" b="1" dirty="0"/>
              <a:t>Evaluate and disposition trials:</a:t>
            </a:r>
          </a:p>
          <a:p>
            <a:pPr lvl="2" indent="-319405"/>
            <a:r>
              <a:rPr lang="en-US" sz="1500" dirty="0"/>
              <a:t>If plant is successfully cleared and not broken -&gt; </a:t>
            </a:r>
            <a:r>
              <a:rPr lang="en-US" sz="1500" b="1" dirty="0">
                <a:solidFill>
                  <a:schemeClr val="tx1"/>
                </a:solidFill>
                <a:highlight>
                  <a:srgbClr val="00FF00"/>
                </a:highlight>
              </a:rPr>
              <a:t>Success</a:t>
            </a:r>
          </a:p>
          <a:p>
            <a:pPr lvl="2" indent="-319405"/>
            <a:r>
              <a:rPr lang="en-US" sz="1500" dirty="0">
                <a:solidFill>
                  <a:schemeClr val="tx1"/>
                </a:solidFill>
              </a:rPr>
              <a:t>If plant is broken -&gt; </a:t>
            </a:r>
            <a:r>
              <a:rPr lang="en-US" sz="1500" b="1" dirty="0">
                <a:solidFill>
                  <a:schemeClr val="tx1"/>
                </a:solidFill>
                <a:highlight>
                  <a:srgbClr val="FF0000"/>
                </a:highlight>
              </a:rPr>
              <a:t>Break</a:t>
            </a:r>
          </a:p>
          <a:p>
            <a:pPr lvl="2" indent="-319405"/>
            <a:r>
              <a:rPr lang="en-US" sz="1500" dirty="0">
                <a:solidFill>
                  <a:schemeClr val="tx1"/>
                </a:solidFill>
              </a:rPr>
              <a:t>If plant is neither cleared nor broken, continue applying force regardless:</a:t>
            </a:r>
          </a:p>
          <a:p>
            <a:pPr lvl="3" indent="-319405"/>
            <a:r>
              <a:rPr lang="en-US" sz="1500" dirty="0">
                <a:solidFill>
                  <a:schemeClr val="tx1"/>
                </a:solidFill>
              </a:rPr>
              <a:t>If plant can be cleared without breaking -&gt; </a:t>
            </a:r>
            <a:r>
              <a:rPr lang="en-US" sz="1500" b="1" dirty="0">
                <a:solidFill>
                  <a:schemeClr val="tx1"/>
                </a:solidFill>
                <a:highlight>
                  <a:srgbClr val="FF0000"/>
                </a:highlight>
              </a:rPr>
              <a:t>False Stop</a:t>
            </a:r>
          </a:p>
          <a:p>
            <a:pPr lvl="3" indent="-319405"/>
            <a:r>
              <a:rPr lang="en-US" sz="1500" dirty="0">
                <a:solidFill>
                  <a:schemeClr val="tx1"/>
                </a:solidFill>
              </a:rPr>
              <a:t>If plant cannot be cleared without breaking -&gt; </a:t>
            </a:r>
            <a:r>
              <a:rPr lang="en-US" sz="1500" b="1" dirty="0">
                <a:solidFill>
                  <a:schemeClr val="tx1"/>
                </a:solidFill>
                <a:highlight>
                  <a:srgbClr val="00FF00"/>
                </a:highlight>
              </a:rPr>
              <a:t>True Stop</a:t>
            </a:r>
          </a:p>
        </p:txBody>
      </p:sp>
    </p:spTree>
    <p:extLst>
      <p:ext uri="{BB962C8B-B14F-4D97-AF65-F5344CB8AC3E}">
        <p14:creationId xmlns:p14="http://schemas.microsoft.com/office/powerpoint/2010/main" val="24244713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45BEA55-48EA-E2AE-EC00-16D1D0F09C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444437"/>
              </p:ext>
            </p:extLst>
          </p:nvPr>
        </p:nvGraphicFramePr>
        <p:xfrm>
          <a:off x="457200" y="1028700"/>
          <a:ext cx="4114800" cy="3352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E2D2F40-3C2E-41C8-DEC4-4F778B4E0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Results (Model deployed for 100 episodes)</a:t>
            </a:r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E9B8724-02DF-A21D-5934-E283D2F11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0533476"/>
              </p:ext>
            </p:extLst>
          </p:nvPr>
        </p:nvGraphicFramePr>
        <p:xfrm>
          <a:off x="4572000" y="1028700"/>
          <a:ext cx="4114800" cy="3352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87367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2F40-3C2E-41C8-DEC4-4F778B4E0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What if we randomize the elastic modulus?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3F59A-CCDC-84D7-FFAF-40B9D9D56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028700"/>
            <a:ext cx="8436470" cy="3429000"/>
          </a:xfrm>
        </p:spPr>
        <p:txBody>
          <a:bodyPr/>
          <a:lstStyle/>
          <a:p>
            <a:r>
              <a:rPr lang="en-US" sz="1500" dirty="0"/>
              <a:t>Not all plants will have the same mechanical properties</a:t>
            </a:r>
          </a:p>
          <a:p>
            <a:r>
              <a:rPr lang="en-US" sz="1500" dirty="0"/>
              <a:t>For real deployment, the agent must develop a policy that works on a wide range of plants</a:t>
            </a:r>
          </a:p>
          <a:p>
            <a:r>
              <a:rPr lang="en-US" sz="1500" dirty="0"/>
              <a:t>Adjusting Young’s modulus is a good place to start. </a:t>
            </a:r>
          </a:p>
          <a:p>
            <a:r>
              <a:rPr lang="en-US" sz="1500" dirty="0"/>
              <a:t>Per Al-</a:t>
            </a:r>
            <a:r>
              <a:rPr lang="en-US" sz="1500" dirty="0" err="1"/>
              <a:t>Zube</a:t>
            </a:r>
            <a:r>
              <a:rPr lang="en-US" sz="1500" dirty="0"/>
              <a:t> et al:</a:t>
            </a:r>
          </a:p>
          <a:p>
            <a:pPr marL="594360" lvl="1" indent="0">
              <a:buNone/>
            </a:pPr>
            <a:r>
              <a:rPr lang="en-US" sz="1100" dirty="0">
                <a:highlight>
                  <a:srgbClr val="FFFF00"/>
                </a:highlight>
              </a:rPr>
              <a:t>9.98  ±  1.02  </a:t>
            </a:r>
            <a:r>
              <a:rPr lang="en-US" sz="1100" dirty="0" err="1">
                <a:highlight>
                  <a:srgbClr val="FFFF00"/>
                </a:highlight>
              </a:rPr>
              <a:t>GPa</a:t>
            </a:r>
            <a:endParaRPr lang="en-US" sz="1500" dirty="0">
              <a:highlight>
                <a:srgbClr val="FFFF00"/>
              </a:highlight>
            </a:endParaRPr>
          </a:p>
          <a:p>
            <a:pPr marL="137160" indent="0">
              <a:buNone/>
            </a:pPr>
            <a:r>
              <a:rPr lang="en-US" sz="1500" dirty="0"/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288CB-6892-7ECD-057F-0A9F0A2FA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51" y="2474852"/>
            <a:ext cx="924691" cy="2039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1570B1-E094-36E6-5ED6-44D8F812FF2F}"/>
              </a:ext>
            </a:extLst>
          </p:cNvPr>
          <p:cNvSpPr txBox="1"/>
          <p:nvPr/>
        </p:nvSpPr>
        <p:spPr>
          <a:xfrm>
            <a:off x="3301660" y="2830793"/>
            <a:ext cx="4941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For each episode, sample from a Gaussian distribution with mean 10GPa, standard deviation 1 </a:t>
            </a:r>
            <a:r>
              <a:rPr lang="en-US" b="1" dirty="0" err="1"/>
              <a:t>GPa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10446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45BEA55-48EA-E2AE-EC00-16D1D0F09CC2}"/>
              </a:ext>
            </a:extLst>
          </p:cNvPr>
          <p:cNvGraphicFramePr/>
          <p:nvPr/>
        </p:nvGraphicFramePr>
        <p:xfrm>
          <a:off x="457200" y="1028700"/>
          <a:ext cx="4114800" cy="3352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DE2D2F40-3C2E-41C8-DEC4-4F778B4E0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Results (100 episodes, </a:t>
            </a:r>
            <a:r>
              <a:rPr lang="en-US" sz="2000"/>
              <a:t>randomized modulus)</a:t>
            </a:r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FE9B8724-02DF-A21D-5934-E283D2F11CEE}"/>
              </a:ext>
            </a:extLst>
          </p:cNvPr>
          <p:cNvGraphicFramePr/>
          <p:nvPr/>
        </p:nvGraphicFramePr>
        <p:xfrm>
          <a:off x="4572000" y="1028700"/>
          <a:ext cx="4114800" cy="33520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245024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D03B-27FA-90FE-A3C2-F518623C2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500" dirty="0"/>
              <a:t>Proposed Architecture (Long Term)</a:t>
            </a:r>
          </a:p>
        </p:txBody>
      </p:sp>
      <p:pic>
        <p:nvPicPr>
          <p:cNvPr id="1028" name="Picture 4" descr="Green Maize Field Stock Photo, Picture And Royalty Free Image. Image  7556416.">
            <a:extLst>
              <a:ext uri="{FF2B5EF4-FFF2-40B4-BE49-F238E27FC236}">
                <a16:creationId xmlns:a16="http://schemas.microsoft.com/office/drawing/2014/main" id="{72554499-BACC-FD44-5F8A-04E3220E7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90" y="1693715"/>
            <a:ext cx="137272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9E67EEE-B4E9-9522-B5B8-1BD8C241E8DB}"/>
              </a:ext>
            </a:extLst>
          </p:cNvPr>
          <p:cNvCxnSpPr>
            <a:cxnSpLocks/>
          </p:cNvCxnSpPr>
          <p:nvPr/>
        </p:nvCxnSpPr>
        <p:spPr>
          <a:xfrm flipV="1">
            <a:off x="2022161" y="2150917"/>
            <a:ext cx="695062" cy="17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2823937-DA28-34E8-7545-F9EA2B9F9714}"/>
              </a:ext>
            </a:extLst>
          </p:cNvPr>
          <p:cNvSpPr txBox="1"/>
          <p:nvPr/>
        </p:nvSpPr>
        <p:spPr>
          <a:xfrm>
            <a:off x="2767445" y="1827751"/>
            <a:ext cx="2327564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FFFF00"/>
                </a:highlight>
              </a:rPr>
              <a:t>State Estimator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Estimate from image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Plant/fruit pose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Impending break prediction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CFE9021-30C5-CB86-AD26-ABC00126FF3E}"/>
              </a:ext>
            </a:extLst>
          </p:cNvPr>
          <p:cNvCxnSpPr/>
          <p:nvPr/>
        </p:nvCxnSpPr>
        <p:spPr>
          <a:xfrm flipV="1">
            <a:off x="5145233" y="2150917"/>
            <a:ext cx="695062" cy="17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69D705F-AF17-ADED-AA86-01687F7D7FBA}"/>
              </a:ext>
            </a:extLst>
          </p:cNvPr>
          <p:cNvSpPr txBox="1"/>
          <p:nvPr/>
        </p:nvSpPr>
        <p:spPr>
          <a:xfrm>
            <a:off x="5890515" y="1550751"/>
            <a:ext cx="2327564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highlight>
                  <a:srgbClr val="FFFF00"/>
                </a:highlight>
              </a:rPr>
              <a:t>RL Agent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Trained with impending break prediction, otherwise same as now</a:t>
            </a:r>
          </a:p>
          <a:p>
            <a:pPr marL="285750" indent="-285750">
              <a:buFontTx/>
              <a:buChar char="-"/>
            </a:pPr>
            <a:r>
              <a:rPr lang="en-US" sz="1200" dirty="0"/>
              <a:t>Utilize impending break prediction for bounding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168CA87B-F7FE-2764-643A-35D8D5E530AF}"/>
              </a:ext>
            </a:extLst>
          </p:cNvPr>
          <p:cNvCxnSpPr>
            <a:stCxn id="5" idx="2"/>
            <a:endCxn id="1028" idx="2"/>
          </p:cNvCxnSpPr>
          <p:nvPr/>
        </p:nvCxnSpPr>
        <p:spPr>
          <a:xfrm rot="5400000" flipH="1">
            <a:off x="4068993" y="-234223"/>
            <a:ext cx="142965" cy="5827642"/>
          </a:xfrm>
          <a:prstGeom prst="bentConnector3">
            <a:avLst>
              <a:gd name="adj1" fmla="val -811616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B71B075-964B-6119-A392-2B776169A83B}"/>
              </a:ext>
            </a:extLst>
          </p:cNvPr>
          <p:cNvSpPr txBox="1"/>
          <p:nvPr/>
        </p:nvSpPr>
        <p:spPr>
          <a:xfrm>
            <a:off x="3726872" y="3531445"/>
            <a:ext cx="1264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38631457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2F40-3C2E-41C8-DEC4-4F778B4E0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Follow Up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83F59A-CCDC-84D7-FFAF-40B9D9D565A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028700"/>
                <a:ext cx="8436470" cy="3429000"/>
              </a:xfrm>
            </p:spPr>
            <p:txBody>
              <a:bodyPr/>
              <a:lstStyle/>
              <a:p>
                <a:r>
                  <a:rPr lang="en-US" sz="1500" dirty="0"/>
                  <a:t>State: Plant mesh x/y/z points, joint angles</a:t>
                </a:r>
              </a:p>
              <a:p>
                <a:r>
                  <a:rPr lang="en-US" sz="1500" dirty="0"/>
                  <a:t>Reset to a prescribed IK target on one end of the plant</a:t>
                </a:r>
              </a:p>
              <a:p>
                <a:r>
                  <a:rPr lang="en-US" sz="1500" dirty="0"/>
                  <a:t>Action: Move joint 0 by angle </a:t>
                </a:r>
                <a14:m>
                  <m:oMath xmlns:m="http://schemas.openxmlformats.org/officeDocument/2006/math">
                    <m:r>
                      <a:rPr lang="en-US" sz="1500" b="0" i="0" smtClean="0">
                        <a:latin typeface="Cambria Math" panose="02040503050406030204" pitchFamily="18" charset="0"/>
                      </a:rPr>
                      <m:t>±</m:t>
                    </m:r>
                    <m:r>
                      <m:rPr>
                        <m:sty m:val="p"/>
                      </m:rPr>
                      <a:rPr lang="en-US" sz="15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1500" dirty="0"/>
                  <a:t> </a:t>
                </a:r>
              </a:p>
              <a:p>
                <a:r>
                  <a:rPr lang="en-US" sz="1500" dirty="0"/>
                  <a:t>Not difficult to learn</a:t>
                </a:r>
              </a:p>
              <a:p>
                <a:pPr marL="137160" indent="0">
                  <a:buNone/>
                </a:pPr>
                <a:endParaRPr lang="en-US" sz="15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83F59A-CCDC-84D7-FFAF-40B9D9D5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28700"/>
                <a:ext cx="8436470" cy="3429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51A2DD2-3AE4-7FE6-792D-C7FAA92C3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54" y="2255359"/>
            <a:ext cx="3287010" cy="2332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9DF7B1-B1BA-2269-1A7F-5C9AFECAA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407" y="1530927"/>
            <a:ext cx="2167859" cy="269470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E1B2D17-4BB3-8CBF-0FB0-F9960305C059}"/>
              </a:ext>
            </a:extLst>
          </p:cNvPr>
          <p:cNvSpPr/>
          <p:nvPr/>
        </p:nvSpPr>
        <p:spPr>
          <a:xfrm>
            <a:off x="7429500" y="2371725"/>
            <a:ext cx="155863" cy="1333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5E13EF69-A6A7-9201-FC43-BC3591DCE4D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76691" y="2094284"/>
            <a:ext cx="53299" cy="608181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3135DB06-6C23-E45A-F090-4BA0A2602F03}"/>
              </a:ext>
            </a:extLst>
          </p:cNvPr>
          <p:cNvCxnSpPr>
            <a:cxnSpLocks/>
          </p:cNvCxnSpPr>
          <p:nvPr/>
        </p:nvCxnSpPr>
        <p:spPr>
          <a:xfrm>
            <a:off x="7507431" y="2438400"/>
            <a:ext cx="555913" cy="17033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285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2F40-3C2E-41C8-DEC4-4F778B4E0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Pure Curiosity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83F59A-CCDC-84D7-FFAF-40B9D9D565A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028700"/>
                <a:ext cx="8436470" cy="3429000"/>
              </a:xfrm>
            </p:spPr>
            <p:txBody>
              <a:bodyPr/>
              <a:lstStyle/>
              <a:p>
                <a:r>
                  <a:rPr lang="en-US" sz="1500" dirty="0"/>
                  <a:t>State: 40x40 grayscale image</a:t>
                </a:r>
              </a:p>
              <a:p>
                <a:r>
                  <a:rPr lang="en-US" sz="1500" dirty="0"/>
                  <a:t>Action: Move joint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500" dirty="0"/>
                  <a:t> by angle </a:t>
                </a:r>
                <a14:m>
                  <m:oMath xmlns:m="http://schemas.openxmlformats.org/officeDocument/2006/math">
                    <m:r>
                      <a:rPr lang="en-US" sz="1500" b="0" i="0" smtClean="0">
                        <a:latin typeface="Cambria Math" panose="02040503050406030204" pitchFamily="18" charset="0"/>
                      </a:rPr>
                      <m:t>±</m:t>
                    </m:r>
                    <m:r>
                      <m:rPr>
                        <m:sty m:val="p"/>
                      </m:rPr>
                      <a:rPr lang="en-US" sz="15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1500" dirty="0"/>
                  <a:t> </a:t>
                </a:r>
              </a:p>
              <a:p>
                <a:r>
                  <a:rPr lang="en-US" sz="1500" dirty="0"/>
                  <a:t>Extremely sparse reward (+10) for clearing occlusion</a:t>
                </a:r>
              </a:p>
              <a:p>
                <a:endParaRPr lang="en-US" sz="1500" dirty="0"/>
              </a:p>
              <a:p>
                <a:endParaRPr lang="en-US" sz="1500" dirty="0"/>
              </a:p>
              <a:p>
                <a:pPr marL="137160" indent="0">
                  <a:buNone/>
                </a:pPr>
                <a:endParaRPr lang="en-US" sz="15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83F59A-CCDC-84D7-FFAF-40B9D9D5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28700"/>
                <a:ext cx="8436470" cy="3429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945CE2F-EC2B-7A49-586B-76DEEFE66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68" y="2088573"/>
            <a:ext cx="3290640" cy="233060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0D6BA6-FB28-CE69-D78A-8A14679D1170}"/>
              </a:ext>
            </a:extLst>
          </p:cNvPr>
          <p:cNvCxnSpPr>
            <a:cxnSpLocks/>
          </p:cNvCxnSpPr>
          <p:nvPr/>
        </p:nvCxnSpPr>
        <p:spPr>
          <a:xfrm flipH="1">
            <a:off x="3283544" y="3494810"/>
            <a:ext cx="1111827" cy="48490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A89BC48-3E1F-E22D-06D1-A86591ED226C}"/>
              </a:ext>
            </a:extLst>
          </p:cNvPr>
          <p:cNvSpPr txBox="1"/>
          <p:nvPr/>
        </p:nvSpPr>
        <p:spPr>
          <a:xfrm>
            <a:off x="4453305" y="2857262"/>
            <a:ext cx="20920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Desired exploration of environment does occur, but very slowly</a:t>
            </a:r>
          </a:p>
          <a:p>
            <a:endParaRPr lang="en-US" dirty="0"/>
          </a:p>
          <a:p>
            <a:r>
              <a:rPr lang="en-US" dirty="0"/>
              <a:t>Huge computational expense of FE physics engine (60 steps/s)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86439B3D-D9CB-B4D6-C8C0-6AA39B35D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272" y="273938"/>
            <a:ext cx="2446360" cy="258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99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3D926D-8877-B233-2505-A8756A80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Project Stages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3917EC9-6D90-96BD-EF37-5722A2ACFE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877409"/>
              </p:ext>
            </p:extLst>
          </p:nvPr>
        </p:nvGraphicFramePr>
        <p:xfrm>
          <a:off x="457200" y="835753"/>
          <a:ext cx="7884103" cy="372897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4575378">
                  <a:extLst>
                    <a:ext uri="{9D8B030D-6E8A-4147-A177-3AD203B41FA5}">
                      <a16:colId xmlns:a16="http://schemas.microsoft.com/office/drawing/2014/main" val="902115570"/>
                    </a:ext>
                  </a:extLst>
                </a:gridCol>
                <a:gridCol w="3308725">
                  <a:extLst>
                    <a:ext uri="{9D8B030D-6E8A-4147-A177-3AD203B41FA5}">
                      <a16:colId xmlns:a16="http://schemas.microsoft.com/office/drawing/2014/main" val="1568301360"/>
                    </a:ext>
                  </a:extLst>
                </a:gridCol>
              </a:tblGrid>
              <a:tr h="130506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Low Fidelity Model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</a:rPr>
                        <a:t> 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050">
                          <a:effectLst/>
                        </a:rPr>
                        <a:t>Simplified 2D definition of plant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050">
                          <a:effectLst/>
                        </a:rPr>
                        <a:t>Constraints on angles between links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050">
                          <a:effectLst/>
                        </a:rPr>
                        <a:t>Evaluate possible manipulations and cleared states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050">
                          <a:effectLst/>
                        </a:rPr>
                        <a:t>Evaluate number of steps required to reach no-occlusion state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050">
                          <a:effectLst/>
                        </a:rPr>
                        <a:t>Tune DRL reward function and state space</a:t>
                      </a:r>
                      <a:endParaRPr lang="en-US" sz="105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763" marR="3576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763" marR="35763" marT="0" marB="0"/>
                </a:tc>
                <a:extLst>
                  <a:ext uri="{0D108BD9-81ED-4DB2-BD59-A6C34878D82A}">
                    <a16:rowId xmlns:a16="http://schemas.microsoft.com/office/drawing/2014/main" val="3234530787"/>
                  </a:ext>
                </a:extLst>
              </a:tr>
              <a:tr h="1061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FE Model Definition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050" dirty="0">
                          <a:effectLst/>
                        </a:rPr>
                        <a:t>Material definition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050" dirty="0">
                          <a:effectLst/>
                        </a:rPr>
                        <a:t>Fixed surfaces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050" dirty="0">
                          <a:effectLst/>
                        </a:rPr>
                        <a:t>Boundary conditions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050" dirty="0">
                          <a:effectLst/>
                        </a:rPr>
                        <a:t>Leaf definition as a rigid body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050" dirty="0">
                          <a:effectLst/>
                        </a:rPr>
                        <a:t>Focus on stems</a:t>
                      </a:r>
                    </a:p>
                    <a:p>
                      <a:pPr marL="0" marR="0" lvl="0" indent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None/>
                      </a:pP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763" marR="35763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763" marR="35763" marT="0" marB="0"/>
                </a:tc>
                <a:extLst>
                  <a:ext uri="{0D108BD9-81ED-4DB2-BD59-A6C34878D82A}">
                    <a16:rowId xmlns:a16="http://schemas.microsoft.com/office/drawing/2014/main" val="2415657419"/>
                  </a:ext>
                </a:extLst>
              </a:tr>
              <a:tr h="106197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FE Model in Training Loop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</a:rPr>
                        <a:t> 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050" dirty="0">
                          <a:effectLst/>
                        </a:rPr>
                        <a:t>Application of force from robotic manipulator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050" dirty="0">
                          <a:effectLst/>
                        </a:rPr>
                        <a:t>Tune DRL reward function and state space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050" dirty="0">
                          <a:effectLst/>
                        </a:rPr>
                        <a:t>Evaluate energy required to manipulate plant</a:t>
                      </a:r>
                    </a:p>
                    <a:p>
                      <a:pPr marL="342900" marR="0" lvl="0" indent="-34290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Times New Roman" panose="02020603050405020304" pitchFamily="18" charset="0"/>
                        <a:buChar char="-"/>
                      </a:pPr>
                      <a:r>
                        <a:rPr lang="en-US" sz="1050" dirty="0">
                          <a:effectLst/>
                        </a:rPr>
                        <a:t>Evaluate maximum stresses to manipulate plant</a:t>
                      </a:r>
                      <a:endParaRPr lang="en-US" sz="105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763" marR="3576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35763" marR="35763" marT="0" marB="0"/>
                </a:tc>
                <a:extLst>
                  <a:ext uri="{0D108BD9-81ED-4DB2-BD59-A6C34878D82A}">
                    <a16:rowId xmlns:a16="http://schemas.microsoft.com/office/drawing/2014/main" val="2528423024"/>
                  </a:ext>
                </a:extLst>
              </a:tr>
            </a:tbl>
          </a:graphicData>
        </a:graphic>
      </p:graphicFrame>
      <p:pic>
        <p:nvPicPr>
          <p:cNvPr id="1030" name="Picture 6">
            <a:extLst>
              <a:ext uri="{FF2B5EF4-FFF2-40B4-BE49-F238E27FC236}">
                <a16:creationId xmlns:a16="http://schemas.microsoft.com/office/drawing/2014/main" id="{5B8C139E-4C24-C667-23E3-A2F618D83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632" y="701927"/>
            <a:ext cx="1325089" cy="124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1">
            <a:extLst>
              <a:ext uri="{FF2B5EF4-FFF2-40B4-BE49-F238E27FC236}">
                <a16:creationId xmlns:a16="http://schemas.microsoft.com/office/drawing/2014/main" id="{FD95A088-5590-0B13-BC2F-B3993AE37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140" y="2119313"/>
            <a:ext cx="1266074" cy="1173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2">
            <a:extLst>
              <a:ext uri="{FF2B5EF4-FFF2-40B4-BE49-F238E27FC236}">
                <a16:creationId xmlns:a16="http://schemas.microsoft.com/office/drawing/2014/main" id="{9479A48B-A318-7961-5117-1E1D20F91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796" y="3426385"/>
            <a:ext cx="1502762" cy="107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D2F40-3C2E-41C8-DEC4-4F778B4E0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“Vanity”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83F59A-CCDC-84D7-FFAF-40B9D9D565A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457200" y="1028700"/>
                <a:ext cx="5753100" cy="3429000"/>
              </a:xfrm>
            </p:spPr>
            <p:txBody>
              <a:bodyPr/>
              <a:lstStyle/>
              <a:p>
                <a:r>
                  <a:rPr lang="en-US" sz="1500" dirty="0"/>
                  <a:t>State: 40x40 grayscale image</a:t>
                </a:r>
              </a:p>
              <a:p>
                <a:r>
                  <a:rPr lang="en-US" sz="1500" dirty="0"/>
                  <a:t>Action: Move joint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500" dirty="0"/>
                  <a:t> by angle </a:t>
                </a:r>
                <a14:m>
                  <m:oMath xmlns:m="http://schemas.openxmlformats.org/officeDocument/2006/math">
                    <m:r>
                      <a:rPr lang="en-US" sz="1500" b="0" i="0" smtClean="0">
                        <a:latin typeface="Cambria Math" panose="02040503050406030204" pitchFamily="18" charset="0"/>
                      </a:rPr>
                      <m:t>±</m:t>
                    </m:r>
                    <m:r>
                      <m:rPr>
                        <m:sty m:val="p"/>
                      </m:rPr>
                      <a:rPr lang="en-US" sz="15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en-US" sz="1500" dirty="0"/>
                  <a:t> </a:t>
                </a:r>
              </a:p>
              <a:p>
                <a:r>
                  <a:rPr lang="en-US" sz="1500" dirty="0"/>
                  <a:t>Extremely sparse reward (+10) for clearing occlusion’</a:t>
                </a:r>
              </a:p>
              <a:p>
                <a:endParaRPr lang="en-US" sz="1500" dirty="0"/>
              </a:p>
              <a:p>
                <a:r>
                  <a:rPr lang="en-US" sz="1500" dirty="0"/>
                  <a:t>Note that the camera’s field of vision often captures the arm</a:t>
                </a:r>
              </a:p>
              <a:p>
                <a:r>
                  <a:rPr lang="en-US" sz="1500" dirty="0"/>
                  <a:t>Triggers intrinsic curiosity as agent learns relationship between camera image and joint motions</a:t>
                </a:r>
              </a:p>
              <a:p>
                <a:endParaRPr lang="en-US" sz="1500" dirty="0"/>
              </a:p>
              <a:p>
                <a:r>
                  <a:rPr lang="en-US" sz="1500" dirty="0"/>
                  <a:t>Possible next step is to create segmentation pipeline to create a </a:t>
                </a:r>
                <a:r>
                  <a:rPr lang="es-ES" sz="1500" err="1"/>
                  <a:t>curiosity</a:t>
                </a:r>
                <a:r>
                  <a:rPr lang="es-ES" sz="1500"/>
                  <a:t> </a:t>
                </a:r>
                <a:r>
                  <a:rPr lang="en-US" sz="1500" dirty="0"/>
                  <a:t>focus</a:t>
                </a:r>
                <a:r>
                  <a:rPr lang="en-US" sz="1500"/>
                  <a:t> </a:t>
                </a:r>
                <a:r>
                  <a:rPr lang="es-ES" sz="1500" err="1"/>
                  <a:t>specifically</a:t>
                </a:r>
                <a:r>
                  <a:rPr lang="en-US" sz="1500" dirty="0"/>
                  <a:t> on the deformable object</a:t>
                </a:r>
              </a:p>
              <a:p>
                <a:endParaRPr lang="en-US" sz="1500" dirty="0"/>
              </a:p>
              <a:p>
                <a:endParaRPr lang="en-US" sz="1500" dirty="0"/>
              </a:p>
              <a:p>
                <a:pPr marL="137160" indent="0">
                  <a:buNone/>
                </a:pPr>
                <a:endParaRPr lang="en-US" sz="15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83F59A-CCDC-84D7-FFAF-40B9D9D565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57200" y="1028700"/>
                <a:ext cx="5753100" cy="342900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3231655-A870-5F8E-AB4D-D014D0BDC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315" y="1123949"/>
            <a:ext cx="2733339" cy="283671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DB3DDD5-7CD8-C235-F3BB-D90965907511}"/>
              </a:ext>
            </a:extLst>
          </p:cNvPr>
          <p:cNvCxnSpPr>
            <a:cxnSpLocks/>
          </p:cNvCxnSpPr>
          <p:nvPr/>
        </p:nvCxnSpPr>
        <p:spPr>
          <a:xfrm flipH="1" flipV="1">
            <a:off x="6608618" y="2351809"/>
            <a:ext cx="853991" cy="109797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602BF-C8C1-DADC-E8B7-461E822FE7E6}"/>
              </a:ext>
            </a:extLst>
          </p:cNvPr>
          <p:cNvCxnSpPr>
            <a:cxnSpLocks/>
          </p:cNvCxnSpPr>
          <p:nvPr/>
        </p:nvCxnSpPr>
        <p:spPr>
          <a:xfrm flipV="1">
            <a:off x="8227075" y="2060863"/>
            <a:ext cx="205352" cy="124690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452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74C5-AD79-5FCA-18C5-5E60693DF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err="1"/>
              <a:t>Guided</a:t>
            </a:r>
            <a:r>
              <a:rPr lang="es-ES"/>
              <a:t> vs </a:t>
            </a:r>
            <a:r>
              <a:rPr lang="es-ES" err="1"/>
              <a:t>Unguided</a:t>
            </a:r>
            <a:r>
              <a:rPr lang="es-ES"/>
              <a:t> Curiosity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2A3C79A-E63D-C818-84F5-DF195675B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8" y="1113445"/>
            <a:ext cx="3882736" cy="291661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C7403760-6F2B-D951-1B42-8280BD61F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13559"/>
            <a:ext cx="3882736" cy="2916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275680-5EDD-C26E-D653-9FCDB3961850}"/>
              </a:ext>
            </a:extLst>
          </p:cNvPr>
          <p:cNvSpPr txBox="1"/>
          <p:nvPr/>
        </p:nvSpPr>
        <p:spPr>
          <a:xfrm>
            <a:off x="457200" y="4104410"/>
            <a:ext cx="398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Penalize reaching too far away from the plant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5F2CD0-F82D-C6AD-DEA9-3DB29432F83C}"/>
              </a:ext>
            </a:extLst>
          </p:cNvPr>
          <p:cNvSpPr txBox="1"/>
          <p:nvPr/>
        </p:nvSpPr>
        <p:spPr>
          <a:xfrm>
            <a:off x="4741719" y="4104409"/>
            <a:ext cx="39831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penalty for exploration far away from plant</a:t>
            </a:r>
          </a:p>
        </p:txBody>
      </p:sp>
    </p:spTree>
    <p:extLst>
      <p:ext uri="{BB962C8B-B14F-4D97-AF65-F5344CB8AC3E}">
        <p14:creationId xmlns:p14="http://schemas.microsoft.com/office/powerpoint/2010/main" val="2916272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3D926D-8877-B233-2505-A8756A80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Link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7B9F8-BF8D-07DB-8A9B-02CCB0C88F7B}"/>
              </a:ext>
            </a:extLst>
          </p:cNvPr>
          <p:cNvSpPr txBox="1"/>
          <p:nvPr/>
        </p:nvSpPr>
        <p:spPr>
          <a:xfrm>
            <a:off x="457200" y="971550"/>
            <a:ext cx="8229600" cy="24622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the plant as a series of links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link parameters with </a:t>
            </a:r>
            <a:r>
              <a:rPr lang="en-US" dirty="0" err="1"/>
              <a:t>Denavit-Hartenberg</a:t>
            </a:r>
            <a:r>
              <a:rPr lang="en-US" dirty="0"/>
              <a:t>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transformation matrices to determine poses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agent to…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Rotate correct joints to clear obstruction</a:t>
            </a:r>
          </a:p>
          <a:p>
            <a:pPr marL="571500" lvl="1" indent="-228600">
              <a:buFont typeface="+mj-lt"/>
              <a:buAutoNum type="arabicPeriod"/>
            </a:pPr>
            <a:r>
              <a:rPr lang="en-US" dirty="0"/>
              <a:t>Rotate correct joints to clear obstruction while minimizing:</a:t>
            </a:r>
          </a:p>
          <a:p>
            <a:pPr marL="914400" lvl="1" indent="-342900">
              <a:buAutoNum type="alphaLcPeriod"/>
            </a:pPr>
            <a:r>
              <a:rPr lang="en-US" dirty="0"/>
              <a:t>Rotations/joint (measure of strain) </a:t>
            </a:r>
          </a:p>
          <a:p>
            <a:pPr marL="914400" lvl="1" indent="-342900">
              <a:buAutoNum type="alphaLcPeriod"/>
            </a:pPr>
            <a:r>
              <a:rPr lang="en-US" dirty="0"/>
              <a:t>Manipulations per episode</a:t>
            </a:r>
          </a:p>
          <a:p>
            <a:pPr marL="571500" lvl="1" indent="-228600"/>
            <a:r>
              <a:rPr lang="en-US" dirty="0"/>
              <a:t>3. 	Perform 1 and 2 above for a randomly initialized plant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629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3D926D-8877-B233-2505-A8756A80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Link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F7B9F8-BF8D-07DB-8A9B-02CCB0C88F7B}"/>
                  </a:ext>
                </a:extLst>
              </p:cNvPr>
              <p:cNvSpPr txBox="1"/>
              <p:nvPr/>
            </p:nvSpPr>
            <p:spPr>
              <a:xfrm>
                <a:off x="457200" y="971550"/>
                <a:ext cx="5905500" cy="269426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State space: </a:t>
                </a:r>
              </a:p>
              <a:p>
                <a:pPr lvl="2"/>
                <a:r>
                  <a:rPr lang="en-US" dirty="0"/>
                  <a:t>	(O is the occlusion,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 the angle between links) </a:t>
                </a:r>
              </a:p>
              <a:p>
                <a:pPr lvl="2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Action space:</a:t>
                </a:r>
              </a:p>
              <a:p>
                <a:pPr lvl="1"/>
                <a:r>
                  <a:rPr lang="en-US" dirty="0"/>
                  <a:t>	(Delta is an amount to rotate the node, currently 5 degrees)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Reward: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=−5∗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𝑚𝑎𝑛𝑖𝑝𝑢𝑙𝑎𝑡𝑖𝑜𝑛𝑠</m:t>
                        </m:r>
                      </m:sub>
                    </m:sSub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r>
                  <a:rPr lang="en-US" dirty="0"/>
                  <a:t>= 50 if occlusion cleared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DQN, epsilon = 0.1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EF7B9F8-BF8D-07DB-8A9B-02CCB0C88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71550"/>
                <a:ext cx="5905500" cy="2694264"/>
              </a:xfrm>
              <a:prstGeom prst="rect">
                <a:avLst/>
              </a:prstGeom>
              <a:blipFill>
                <a:blip r:embed="rId3"/>
                <a:stretch>
                  <a:fillRect l="-103" t="-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81E72F-07C0-0C1A-7E64-C993636FBEF2}"/>
                  </a:ext>
                </a:extLst>
              </p:cNvPr>
              <p:cNvSpPr txBox="1"/>
              <p:nvPr/>
            </p:nvSpPr>
            <p:spPr>
              <a:xfrm>
                <a:off x="1898072" y="1021772"/>
                <a:ext cx="141942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F81E72F-07C0-0C1A-7E64-C993636FB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072" y="1021772"/>
                <a:ext cx="1419428" cy="215444"/>
              </a:xfrm>
              <a:prstGeom prst="rect">
                <a:avLst/>
              </a:prstGeom>
              <a:blipFill>
                <a:blip r:embed="rId4"/>
                <a:stretch>
                  <a:fillRect l="-6009" t="-2857" r="-4721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FEB2C3-2F20-A3C6-356A-74FA56991933}"/>
                  </a:ext>
                </a:extLst>
              </p:cNvPr>
              <p:cNvSpPr txBox="1"/>
              <p:nvPr/>
            </p:nvSpPr>
            <p:spPr>
              <a:xfrm>
                <a:off x="1929245" y="1664047"/>
                <a:ext cx="2398413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3FEB2C3-2F20-A3C6-356A-74FA56991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245" y="1664047"/>
                <a:ext cx="2398413" cy="215444"/>
              </a:xfrm>
              <a:prstGeom prst="rect">
                <a:avLst/>
              </a:prstGeom>
              <a:blipFill>
                <a:blip r:embed="rId5"/>
                <a:stretch>
                  <a:fillRect l="-2030" r="-1777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6">
            <a:extLst>
              <a:ext uri="{FF2B5EF4-FFF2-40B4-BE49-F238E27FC236}">
                <a16:creationId xmlns:a16="http://schemas.microsoft.com/office/drawing/2014/main" id="{03C1D682-2A46-197B-7429-D137DADCF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314" y="692102"/>
            <a:ext cx="1653331" cy="155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8EF237-28EC-5329-6594-4831CD272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0027" y="2627597"/>
            <a:ext cx="2857082" cy="88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E9EEACE-AD8A-3784-14A6-958C43F1F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03" y="0"/>
            <a:ext cx="6000794" cy="455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81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3D926D-8877-B233-2505-A8756A80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Link Model: Training to clear an obstruction</a:t>
            </a:r>
          </a:p>
        </p:txBody>
      </p:sp>
      <p:pic>
        <p:nvPicPr>
          <p:cNvPr id="3" name="Picture 2" descr="Chart, bubble chart&#10;&#10;Description automatically generated">
            <a:extLst>
              <a:ext uri="{FF2B5EF4-FFF2-40B4-BE49-F238E27FC236}">
                <a16:creationId xmlns:a16="http://schemas.microsoft.com/office/drawing/2014/main" id="{C3E82174-A6D9-94E2-D8D5-4C1321C69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175"/>
          <a:stretch/>
        </p:blipFill>
        <p:spPr>
          <a:xfrm>
            <a:off x="74864" y="764195"/>
            <a:ext cx="4536677" cy="3766999"/>
          </a:xfrm>
          <a:prstGeom prst="rect">
            <a:avLst/>
          </a:prstGeom>
        </p:spPr>
      </p:pic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C1C32641-2F32-D186-C043-AB6F81567A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41"/>
          <a:stretch/>
        </p:blipFill>
        <p:spPr>
          <a:xfrm>
            <a:off x="4572000" y="736430"/>
            <a:ext cx="4536677" cy="379476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4A4C6A-89BF-8273-DC21-11FC3E4231D6}"/>
                  </a:ext>
                </a:extLst>
              </p14:cNvPr>
              <p14:cNvContentPartPr/>
              <p14:nvPr/>
            </p14:nvContentPartPr>
            <p14:xfrm>
              <a:off x="1863398" y="892958"/>
              <a:ext cx="106920" cy="108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4A4C6A-89BF-8273-DC21-11FC3E4231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09398" y="784958"/>
                <a:ext cx="2145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C4B1050-DFF5-E374-DE5B-3FF376096E94}"/>
                  </a:ext>
                </a:extLst>
              </p14:cNvPr>
              <p14:cNvContentPartPr/>
              <p14:nvPr/>
            </p14:nvContentPartPr>
            <p14:xfrm>
              <a:off x="5953718" y="879638"/>
              <a:ext cx="143640" cy="10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C4B1050-DFF5-E374-DE5B-3FF376096E9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99718" y="771638"/>
                <a:ext cx="251280" cy="22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7563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3D926D-8877-B233-2505-A8756A80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Try adding a strain component</a:t>
            </a:r>
          </a:p>
        </p:txBody>
      </p:sp>
      <p:pic>
        <p:nvPicPr>
          <p:cNvPr id="10" name="Picture 9" descr="Timeline&#10;&#10;Description automatically generated">
            <a:extLst>
              <a:ext uri="{FF2B5EF4-FFF2-40B4-BE49-F238E27FC236}">
                <a16:creationId xmlns:a16="http://schemas.microsoft.com/office/drawing/2014/main" id="{2F1FB21B-224C-8ECA-EFB9-B787726C8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8209" y="738012"/>
            <a:ext cx="4889968" cy="36674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A3F3E5-E4FE-578D-DBFD-498F8A637F1C}"/>
                  </a:ext>
                </a:extLst>
              </p:cNvPr>
              <p:cNvSpPr txBox="1"/>
              <p:nvPr/>
            </p:nvSpPr>
            <p:spPr>
              <a:xfrm>
                <a:off x="457200" y="971550"/>
                <a:ext cx="5420591" cy="160043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a happy medium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	</a:t>
                </a:r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=−25</m:t>
                    </m:r>
                  </m:oMath>
                </a14:m>
                <a:r>
                  <a:rPr lang="en-US" dirty="0"/>
                  <a:t> if more than 3 </a:t>
                </a:r>
              </a:p>
              <a:p>
                <a:pPr lvl="1"/>
                <a:r>
                  <a:rPr lang="en-US" dirty="0"/>
                  <a:t>	manipulations on one node</a:t>
                </a:r>
              </a:p>
              <a:p>
                <a:pPr lvl="1"/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8A3F3E5-E4FE-578D-DBFD-498F8A637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971550"/>
                <a:ext cx="5420591" cy="1600438"/>
              </a:xfrm>
              <a:prstGeom prst="rect">
                <a:avLst/>
              </a:prstGeom>
              <a:blipFill>
                <a:blip r:embed="rId4"/>
                <a:stretch>
                  <a:fillRect l="-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58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3D926D-8877-B233-2505-A8756A80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Try adding a strain component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204E46-9DAF-CF3F-AF48-40946C1D4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941" y="679291"/>
            <a:ext cx="5934118" cy="38957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74CEE92-1C89-CCB7-319A-610A745B9290}"/>
                  </a:ext>
                </a:extLst>
              </p14:cNvPr>
              <p14:cNvContentPartPr/>
              <p14:nvPr/>
            </p14:nvContentPartPr>
            <p14:xfrm>
              <a:off x="3747638" y="851918"/>
              <a:ext cx="10368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74CEE92-1C89-CCB7-319A-610A745B929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93638" y="743918"/>
                <a:ext cx="21132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5243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3D926D-8877-B233-2505-A8756A80B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Random start/end?</a:t>
            </a:r>
          </a:p>
        </p:txBody>
      </p:sp>
      <p:pic>
        <p:nvPicPr>
          <p:cNvPr id="10" name="Picture 9" descr="Chart, bubble chart&#10;&#10;Description automatically generated">
            <a:extLst>
              <a:ext uri="{FF2B5EF4-FFF2-40B4-BE49-F238E27FC236}">
                <a16:creationId xmlns:a16="http://schemas.microsoft.com/office/drawing/2014/main" id="{751E0A04-81FB-4218-609C-3998A9348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345" y="630578"/>
            <a:ext cx="2588229" cy="1941172"/>
          </a:xfrm>
          <a:prstGeom prst="rect">
            <a:avLst/>
          </a:prstGeom>
        </p:spPr>
      </p:pic>
      <p:pic>
        <p:nvPicPr>
          <p:cNvPr id="12" name="Picture 11" descr="Chart&#10;&#10;Description automatically generated">
            <a:extLst>
              <a:ext uri="{FF2B5EF4-FFF2-40B4-BE49-F238E27FC236}">
                <a16:creationId xmlns:a16="http://schemas.microsoft.com/office/drawing/2014/main" id="{CBAF74FE-55E8-6B4E-04A1-FE01B9A16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818" y="776468"/>
            <a:ext cx="2393709" cy="1795282"/>
          </a:xfrm>
          <a:prstGeom prst="rect">
            <a:avLst/>
          </a:prstGeom>
        </p:spPr>
      </p:pic>
      <p:pic>
        <p:nvPicPr>
          <p:cNvPr id="14" name="Picture 13" descr="Chart, bubble chart&#10;&#10;Description automatically generated">
            <a:extLst>
              <a:ext uri="{FF2B5EF4-FFF2-40B4-BE49-F238E27FC236}">
                <a16:creationId xmlns:a16="http://schemas.microsoft.com/office/drawing/2014/main" id="{20A76994-0C38-0EAC-D77D-3E3825929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733232"/>
            <a:ext cx="2369127" cy="1776846"/>
          </a:xfrm>
          <a:prstGeom prst="rect">
            <a:avLst/>
          </a:prstGeom>
        </p:spPr>
      </p:pic>
      <p:pic>
        <p:nvPicPr>
          <p:cNvPr id="16" name="Picture 15" descr="Chart, bubble chart&#10;&#10;Description automatically generated">
            <a:extLst>
              <a:ext uri="{FF2B5EF4-FFF2-40B4-BE49-F238E27FC236}">
                <a16:creationId xmlns:a16="http://schemas.microsoft.com/office/drawing/2014/main" id="{26154491-7CFC-809F-534E-0DE564F81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4749" y="2608042"/>
            <a:ext cx="2588229" cy="1941172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EBB384CB-4578-4CD3-DC3A-E553C00577E1}"/>
              </a:ext>
            </a:extLst>
          </p:cNvPr>
          <p:cNvSpPr/>
          <p:nvPr/>
        </p:nvSpPr>
        <p:spPr>
          <a:xfrm>
            <a:off x="3816927" y="1198419"/>
            <a:ext cx="1427018" cy="675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3BD21C9-281D-5A38-4AAD-D70360078907}"/>
              </a:ext>
            </a:extLst>
          </p:cNvPr>
          <p:cNvSpPr/>
          <p:nvPr/>
        </p:nvSpPr>
        <p:spPr>
          <a:xfrm>
            <a:off x="3785788" y="3240923"/>
            <a:ext cx="1427018" cy="6754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88510"/>
      </p:ext>
    </p:extLst>
  </p:cSld>
  <p:clrMapOvr>
    <a:masterClrMapping/>
  </p:clrMapOvr>
</p:sld>
</file>

<file path=ppt/theme/theme1.xml><?xml version="1.0" encoding="utf-8"?>
<a:theme xmlns:a="http://schemas.openxmlformats.org/drawingml/2006/main" name="ISU_VisualID_PPT">
  <a:themeElements>
    <a:clrScheme name="ISU_VisualID_PP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</TotalTime>
  <Words>825</Words>
  <Application>Microsoft Office PowerPoint</Application>
  <PresentationFormat>On-screen Show (16:9)</PresentationFormat>
  <Paragraphs>133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Calibri</vt:lpstr>
      <vt:lpstr>Times New Roman</vt:lpstr>
      <vt:lpstr>Times</vt:lpstr>
      <vt:lpstr>Cambria Math</vt:lpstr>
      <vt:lpstr>Arial Narrow</vt:lpstr>
      <vt:lpstr>Arial</vt:lpstr>
      <vt:lpstr>ISU_VisualID_PPT</vt:lpstr>
      <vt:lpstr>Robotic Manipulation for Plant Interaction Using Reinforcement Learning </vt:lpstr>
      <vt:lpstr>Project Stages</vt:lpstr>
      <vt:lpstr>Link Model</vt:lpstr>
      <vt:lpstr>Link Model</vt:lpstr>
      <vt:lpstr>PowerPoint Presentation</vt:lpstr>
      <vt:lpstr>Link Model: Training to clear an obstruction</vt:lpstr>
      <vt:lpstr>Try adding a strain component</vt:lpstr>
      <vt:lpstr>Try adding a strain component</vt:lpstr>
      <vt:lpstr>Random start/end?</vt:lpstr>
      <vt:lpstr>Random start/end?</vt:lpstr>
      <vt:lpstr>Cantilever Beam Model… next step</vt:lpstr>
      <vt:lpstr>Using the Cantilever Beam Model</vt:lpstr>
      <vt:lpstr>Evaluation</vt:lpstr>
      <vt:lpstr>Results (Model deployed for 100 episodes)</vt:lpstr>
      <vt:lpstr>What if we randomize the elastic modulus?</vt:lpstr>
      <vt:lpstr>Results (100 episodes, randomized modulus)</vt:lpstr>
      <vt:lpstr>Proposed Architecture (Long Term)</vt:lpstr>
      <vt:lpstr>Follow Up</vt:lpstr>
      <vt:lpstr>Pure Curiosity</vt:lpstr>
      <vt:lpstr>“Vanity”</vt:lpstr>
      <vt:lpstr>Guided vs Unguided Curiosity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</dc:title>
  <dc:creator>Felipe Leguizamo</dc:creator>
  <cp:lastModifiedBy>Felipe Leguizamo</cp:lastModifiedBy>
  <cp:revision>115</cp:revision>
  <dcterms:modified xsi:type="dcterms:W3CDTF">2022-12-07T14:59:18Z</dcterms:modified>
</cp:coreProperties>
</file>